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EFA7B5-D412-4B1E-8B5D-54C6A1E40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1362D2-7692-44D6-94BE-AEE372F01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145645-A049-4811-AF22-EB722ACB1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BABC15-3D59-4CBC-8970-32D30EBBE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1BB996-706D-4990-BCAE-6CD2C0FB3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F1C8E4-7620-4455-9D5D-D9D0232C9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3CD4D9-696C-4D29-A818-4A468D86D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73C078-9E2F-44DE-AB9E-E6115E67D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992DD0-DAC4-43BB-BB83-62B01EA30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CD9147-5A0F-4212-A974-1278F2C6C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AE6FC4-B13D-4076-A152-F97F04993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21330204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新零售门店连锁企业薪酬设计方案中的福利待遇设计策略研究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福利待遇设计策略理论基础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新零售门店连锁企业福利待遇设计策略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福利待遇设计策略实施保障措施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案例分析：某新零售门店连锁企业福利待遇设计实践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福利待遇在薪酬体系中的重要性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福利待遇作为薪酬体系的重要组成部分，对于员工的吸引、激励和留任具有关键作用。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薪酬设计方案的优化与创新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针对新零售门店连锁企业的特点，研究福利待遇设计策略，有助于优化薪酬结构，提高员工满意度和忠诚度。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新零售行业的快速发展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随着互联网和移动支付的普及，新零售行业迅速崛起，门店连锁企业面临激烈的市场竞争，需要吸引和留住优秀人才。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研究目的与问题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探讨新零售门店连锁企业薪酬设计方案中福利待遇的设计策略，为企业制定科学合理的薪酬体系提供参考。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如何根据新零售门店连锁企业的行业特点、员工需求和市场竞争状况，设计具有吸引力的福利待遇？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采用文献综述、案例分析、问卷调查等方法，收集相关数据和信息，对福利待遇设计策略进行深入分析。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以新零售门店连锁企业为研究对象，重点探讨其薪酬设计方案中的福利待遇设计策略。同时，结合国内外相关理论和实践经验，提出针对性的优化建议。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研究方法与范围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新零售门店连锁企业概述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大型连锁企业，拥有数百家门店，覆盖全国多个省市。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以线上线下融合的新零售模式为主，注重顾客体验与数字化运营。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企业规模与经营特点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包括门店销售人员、管理人员、后勤支持人员等。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需求特点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员工需求多样化，包括基础薪资、奖金、福利待遇、培训机会等。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员工结构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员工结构与需求特点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薪酬现状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基础薪资水平较低，奖金制度不完善，缺乏激励机制。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福利待遇现状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福利待遇单一，缺乏个性化关怀，员工满意度不高。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薪酬福利待遇与员工需求不匹配，导致员工流失率较高，影响企业经营稳定性。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薪酬福利待遇现状及问题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福利待遇设计策略理论基础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针对员工或团队的优异表现给予的额外奖励。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基本工资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根据岗位、职级、能力等因素确定，保障员工基本生活。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绩效工资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与员工的工作绩效挂钩，激励员工提升业绩。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津贴补贴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针对特定岗位或特定情况给予的额外补助。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福利待遇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包括社保、公积金、商业保险、带薪休假、节日福利等。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薪酬体系构成要素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提供多种福利项目，满足不同员工的需求和偏好。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灵活性原则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根据企业经营状况和市场变化，适时调整福利待遇。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激励性原则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将福利待遇与员工绩效、贡献相挂钩，激发员工积极性。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公平性原则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确保企业内部不同职位、不同等级的员工在福利待遇上相对公平。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竞争性原则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参照行业及地区水平，确保企业福利待遇具有外部竞争力。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福利待遇设计原则与方法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国内学者在福利待遇设计方面，注重探讨如何结合企业文化、战略目标和员工需求，构建具有中国特色的福利待遇体系。同时，关注员工福利感知、福利满意度和福利对员工行为的影响等方面。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学者在福利待遇设计领域的研究较为成熟，提出了多种理论和模型。例如，全面薪酬理论、自助式福利计划等。这些研究强调福利待遇在吸引、留住和激励员工方面的重要作用，并关注员工福利选择权、福利与员工绩效的关系等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国内外相关研究综述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新零售门店连锁企业福利待遇设计策略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https://d.book118.com/135213302044011104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2024-09-13T22:02:05.389</cp:lastPrinted>
  <dcterms:created xsi:type="dcterms:W3CDTF">2024-09-13T14:02:05Z</dcterms:created>
  <dcterms:modified xsi:type="dcterms:W3CDTF">2024-09-13T14:02:07Z</dcterms:modified>
</cp:coreProperties>
</file>