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7CCB45-F402-4D06-8ADF-7D4C82F33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E71B2-F62B-42D1-81F9-53921B90E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3F4AE-AD5E-4E6E-BC6C-5C54FBC29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32F5EE-FA47-4EC6-B5EC-1C4CB1F87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190BC9-6EE3-4500-A639-D84019643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AE2A09-5E35-4D63-A333-63BFFBD63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3B271C-24B1-4C94-8671-4CBF9AAB5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DC156D-0025-498E-B29E-45DAF5E00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CD9C7D-135E-4522-A6C9-08A7BF01D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BF958-C3D2-4648-A8BD-1CF977ACC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AD3790-799E-463F-8185-1700D52C4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21420134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术后疼痛护理的方法与措施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术后疼痛护理的注意事项与建议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术后疼痛护理的未来发展方向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疼痛是一种不愉快的感觉和情绪体验，通常由潜在的或现存的伤害引起。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疼痛可以根据持续时间、强度、性质和位置进行分类，常见的分类包括急性疼痛和慢性疼痛。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疼痛的分类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手术过程中对身体的组织造成损伤，引发炎症反应和疼痛。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手术创伤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915" r="1291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术后并发症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83" r="15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如感染、血栓形成等，也可能引起疼痛。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如引流管、尿管等医疗设备的放置，也可能导致不适和疼痛。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术后疼痛的常见原因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595" b="85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术后疼痛可能导致心率加快、血压升高、呼吸急促等生理反应，影响患者的休息和康复。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术后疼痛可能导致焦虑、抑郁、恐惧等心理反应，影响患者的情绪状态和生活质量。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术后疼痛对患者的身心影响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生理影响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15" r="3241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175" r="3217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缓解患者痛苦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疼痛护理通过采用各种镇痛方法，如药物治疗、物理治疗和心理支持等，帮助患者缓解疼痛，减少疼痛带来的不适感。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术后疼痛是常见的术后并发症，对患者身体和心理造成不良影响。有效的疼痛护理能够减轻患者的痛苦，提高其舒适度。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术后疼痛不仅影响患者的身体健康，还对其生活质量产生负面影响。良好的疼痛护理有助于提高患者的生活质量，使其能够更好地回归正常生活和工作。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通过有效的疼痛护理，患者能够减轻疼痛，减少疼痛对睡眠、情绪和日常活动的影响，从而提高生活质量。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提高患者生活质量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881" r="688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促进术后恢复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术后疼痛不利于患者的术后恢复，可能导致恢复时间延长和并发症增加。良好的疼痛护理有助于促进患者的术后恢复。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疼痛护理通过缓解疼痛、减轻焦虑和抑郁等不良情绪，提高患者的治疗依从性和康复信心，从而促进术后恢复。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术后疼痛护理的方法与措施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715" b="217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476" b="747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口服给药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是最常用和简便的方法，但应注意药物的起效时间和持续时间，避免因服药时间不当而影响镇痛效果。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注射给药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对于无法口服的患者，可以通过注射给药，如肌肉注射、皮下注射或静脉注射。注射给药起效快，但需要关注注射部位和药物的副作用。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经皮给药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如使用止痛贴或止痛膏，药物通过皮肤吸收，达到镇痛效果。这种方法使用方便，但需要注意药物剂量和皮肤反应。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活动与休息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适当的活动有助于血液循环和伤口愈合，但过度活动可能加重疼痛。休息也是缓解疼痛的重要方法，有助于减轻身体和心理压力。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如冷敷、热敷、按摩等，可以缓解术后疼痛。但应根据患者的具体情况选择合适的方法，避免造成不适。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音乐与放松疗法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通过听音乐、深呼吸、冥想等方式放松身心，缓解术后疼痛。这种方法需要专业指导，以确保安全有效。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2827" r="2282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1375" b="113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https://d.book118.com/135214201340011043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2024-09-06T00:35:36.381</cp:lastPrinted>
  <dcterms:created xsi:type="dcterms:W3CDTF">2024-09-05T16:35:36Z</dcterms:created>
  <dcterms:modified xsi:type="dcterms:W3CDTF">2024-09-05T16:35:38Z</dcterms:modified>
</cp:coreProperties>
</file>