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AD0B99-413E-48CC-A6B6-792AA9C94D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4CEB3D-B9E9-4E27-9D48-5795226AAD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8D29F7-D896-4A94-8C2C-D437F07D44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20A9C6-B866-48FF-B795-A84E1CC637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311608F-D4DB-47CD-80AE-CF77033D2A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6F5B440-94E5-450C-BF83-E1399737E2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F731878-F9EA-4299-8390-DC29DD7703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7915AF-9575-41BF-8F90-5644ADDD59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793EFA-398B-440A-AFCF-7871F566E1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A679E4-7293-4D7E-9479-0F25C00292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521AD2-6120-4A5F-8A74-36A6B295E5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5220014033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1204838" y="3711175"/>
            <a:ext cx="8039100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0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寒潮的预防中暑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172958" y="1368038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寒潮与中暑的关联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预防中暑的方法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中暑的应对措施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寒潮天气下的注意事项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4598913"/>
            <a:ext cx="7405389" cy="692975"/>
            <a:chOff x="2393306" y="4598913"/>
            <a:chExt cx="7405389" cy="692975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4598913"/>
              <a:ext cx="7405389" cy="69297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2865" y="5291888"/>
            <a:ext cx="12193905" cy="9486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寒潮与中暑的关联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0271" b="2027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寒潮与中暑的关系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寒潮与中暑看似是两种截然不同的气象现象，但它们之间存在一定的关联。在某些情况下，寒潮天气可能导致人体抵抗力下降，增加中暑的风险。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寒潮通常伴随着气温骤降和湿度的增加，这种湿冷的天气条件可能影响人体的散热机制，使身体难以有效调节体温，从而增加中暑的风险。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2844" r="2284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寒潮天气可能导致人体血管收缩，影响血液循环，特别是对于老年人、儿童、孕妇和身体虚弱的人来说，容易导致身体不适和疾病。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寒潮还可能引发呼吸道疾病，如感冒、咳嗽等，因为气温骤降会使人体的呼吸道抵抗力下降。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寒潮天气对人体的影响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在高温、高湿的环境下长时间暴露，人体无法有效散热，导致体温升高，引发中暑。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环境温度过高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在高温环境下进行重体力劳动或长时间剧烈运动，导致身体产热过多而散热不足，引发中暑。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过度劳累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患有某些慢性疾病、营养不良或身体虚弱的人，对高温环境的适应能力较差，容易发生中暑。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身体状况不佳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中暑的常见原因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4598913"/>
            <a:ext cx="7405389" cy="692975"/>
            <a:chOff x="2393306" y="4598913"/>
            <a:chExt cx="7405389" cy="692975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4598913"/>
              <a:ext cx="7405389" cy="69297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2865" y="5291888"/>
            <a:ext cx="12193905" cy="9486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预防中暑的方法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542" r="854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安装空调或暖气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在室内安装空调或暖气，保持室内温度适宜，避免过冷或过热。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使用电暖器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在室内使用电暖器，提高室内温度，保持舒适。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保持门窗关闭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在寒潮期间，尽量保持门窗关闭，避免冷空气进入室内。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保持室内温度适宜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2111" b="1211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15282" r="1528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3250" b="1325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合理饮食，补充营养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多摄入高热量食物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如肉类、蛋类、奶制品等，以补充身体所需热量。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增加蛋白质摄入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如鱼、虾、豆类等，增强身体免疫力。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多吃新鲜蔬菜和水果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提供丰富的维生素和矿物质，维持身体健康。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坚持每天锻炼身体：如散步、慢跑、瑜伽等，增强身体耐寒能力。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适量运动可以促进新陈代谢：提高身体抵抗力，预防中暑。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注意运动强度和时间：避免过度疲劳和受伤。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625" r="14625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适量运动，增强体质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792" r="13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保持心情愉悦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避免精神过度紧张和焦虑，有助于身体健康和预防中暑。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保证充足的睡眠时间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保持充足的睡眠，有助于身体恢复和预防中暑。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注意劳逸结合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避免长时间连续工作或学习，适时休息和放松。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避免过度疲劳和精神紧张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4598913"/>
            <a:ext cx="7405389" cy="692975"/>
            <a:chOff x="2393306" y="4598913"/>
            <a:chExt cx="7405389" cy="692975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4598913"/>
              <a:ext cx="7405389" cy="69297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2865" y="5291888"/>
            <a:ext cx="12193905" cy="9486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中暑的应对措施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https://d.book118.com/135220014033011044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2024-09-06T08:38:11.807</cp:lastPrinted>
  <dcterms:created xsi:type="dcterms:W3CDTF">2024-09-06T00:38:11Z</dcterms:created>
  <dcterms:modified xsi:type="dcterms:W3CDTF">2024-09-06T00:38:13Z</dcterms:modified>
</cp:coreProperties>
</file>