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F6998-A69D-414A-8443-1EA051B19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762C-7024-4E19-8CE5-2D826238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2616-2B5E-44A5-A2D2-D4A57E74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2B916-A36E-402F-A6F9-4EFD7C37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976F1-5DBF-4912-921D-402795B1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AB12D-A81B-4AF0-B716-178BAC0A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21A84-902C-4575-9BAC-E9C5F6EAC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CE2BF-4B70-44FA-B221-1E081937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9BFE2-424E-4190-B9DB-1D0CB054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8B0AF-4454-4A8E-9FC4-7EEB48C9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9885C-6EA2-48E6-9EEA-8768517CD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0222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生产物料采购管理方案汇报MRO采购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生产物料采购管理方案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确保生产所需物料的及时供应，优化采购流程，降低采购成本，提高采购效率。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随着市场竞争的加剧和企业规模的扩大，生产物料采购管理的重要性日益凸显。为了实现采购管理的规范化、高效化，制定并执行科学合理的采购管理方案势在必行。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包括供应商选择、采购方式确定、采购价格谈判等。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识别采购过程中的潜在风险，制定相应的应对措施，保障采购活动的顺利进行。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分析现有采购流程中存在的问题，提出改进措施，提高采购效率。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建立供应商评估机制，对供应商进行定期评估和监督，确保供应商的质量和交货期符合要求。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通过集中采购、长期协议等方式降低采购成本，提高企业的经济效益。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MRO采购现状及问题分析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MRO物料种类繁多，库存管理难度大，目前存在库存积压和缺货现象。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目前MRO采购流程缺乏标准化管理，导致采购效率低下，成本难以控制。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对供应商缺乏有效的评估和监督机制，供应商质量参差不齐，影响采购质量。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MRO采购现状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由于采购流程不规范和供应商管理不足，导致采购成本居高不下。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采购周期长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采购流程繁琐，审批环节多，导致采购周期长，影响生产进度。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物料质量不稳定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供应商质量参差不齐，物料质量不稳定，给生产带来隐患。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供应商管理水平有待提高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对供应商缺乏有效的评估和监督机制，导致供应商质量参差不齐，影响采购质量。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库存管理方法落后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目前库存管理主要依靠人工经验，缺乏科学的库存管理方法和技术支持，导致库存管理不合理。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缺乏有效的采购管理制度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目前MRO采购管理缺乏完善的制度支持，导致采购流程不规范，效率低下。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生产物料采购管理方案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深入了解生产计划和产品需求，明确所需物料的种类、规格、数量等。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掌握市场动态和价格趋势，分析供应商竞争态势。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根据需求和市场情况，制定合适的采购策略，包括集中采购、分散采购、定期采购等。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根据评估结果，选择合适的供应商，并与之建立长期合作关系。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定期对供应商进行绩效考核，确保供应商按照合同要求履行义务，及时处理合作过程中出现的问题。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建立供应商评估体系，对潜在供应商进行综合能力评估，包括质量、价格、交货期等。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对现有采购流程进行全面梳理，找出存在的问题和瓶颈。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采购流程梳理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针对梳理出的问题，制定优化措施，如简化审批流程、提高采购效率等。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引入先进的采购管理系统，实现采购流程的信息化、自动化，提高采购效率和透明度。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对现有库存情况进行详细分析，包括库存结构、库存周转率等。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根据库存分析结果，制定合理的库存控制策略，如ABC分类法、实时库存管理等。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通过加强物料计划管理、提高物料周转率、降低库存成本等措施，实现库存管理的持续改进。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库存优化措施实施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https://d.book118.com/135220222210011104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2024-09-14T08:05:28.969</cp:lastPrinted>
  <dcterms:created xsi:type="dcterms:W3CDTF">2024-09-14T00:05:28Z</dcterms:created>
  <dcterms:modified xsi:type="dcterms:W3CDTF">2024-09-14T00:05:30Z</dcterms:modified>
</cp:coreProperties>
</file>