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D57B8-9A92-4EBB-9C43-C7F8E46B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7F686-9435-4F16-9BEE-6878A424C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9EFE2-7F1E-41F5-B293-DD3D6B61F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62D2E-D8C4-44FA-BAB0-9A3A806DC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392183-3BA2-40B2-8D1D-850FC646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027DC-CF22-4490-A2BB-A9AF290D8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837288-ECE7-4564-ADB0-E9DBB4FCF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01AAC-FEA9-4951-B726-EFD75CD3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2229A-7E37-476F-BEDA-81BBD114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83C96-1F18-4B50-8C81-F8812FF65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97159-2DA2-42F2-9653-D20212D23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2024234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《收集就业信息》ppt课件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收集就业信息的意义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收集就业信息的途径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收集就业信息的技巧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就业信息的处理与利用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收集就业信息的意义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收集就业信息可以帮助个人了解当前行业的发展趋势，包括新兴行业和传统行业的动态。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掌握岗位需求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判断市场前景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通过收集就业信息，个人可以了解不同岗位的招聘需求和趋势，从而更好地规划自己的职业发展。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通过分析就业信息，个人可以判断出就业市场的整体前景，从而更好地制定自己的职业发展计划。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帮助个人了解就业市场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通过收集就业信息，个人可以明确自己的职业目标和发展方向，避免盲目地寻找工作。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根据收集到的就业信息，个人可以制定出更加合理的职业规划，包括选择合适的岗位、提升技能等。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在收集就业信息的过程中，个人可以不断调整自己的职业定位，找到更加适合自己的岗位和发展方向。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调整职业定位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确定个人职业发展方向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提高个人就业竞争力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提升技能水平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通过了解不同岗位的招聘要求和市场需求，个人可以针对性地提升自己的技能水平，提高自己的竞争力。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增加求职机会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收集就业信息可以帮助个人了解更多的求职机会和招聘渠道，从而增加自己的求职成功率和就业机会。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提高面试技巧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在收集就业信息的过程中，个人可以了解更多的面试技巧和注意事项，提高自己的面试表现和成功率。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收集就业信息的途径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如智联招聘、前程无忧等，提供各类职位和公司信息，方便求职者浏览和投递简历。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综合招聘网站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如建筑英才网、医药英才网等，针对特定行业提供招聘信息，求职者可以根据自己的专业和兴趣筛选。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行业招聘网站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招聘网站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各地人才市场定期举办招聘会，提供现场求职机会，求职者可以与企业面对面交流。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通过网络平台举办的人才交流活动，求职者可以在线投递简历，与招聘方进行沟通。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人才市场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网络人才市场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实体人才市场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如微信、微博等社交媒体平台，有时会发布招聘信息或个人求职信息，求职者可以通过关注相关账号获取信息。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如LinkedIn等职业社交平台，可以建立个人档案并与招聘方建立联系，有助于求职者展示自己的专业技能和经验。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专业社交平台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https://d.book118.com/135220242343011041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2024-09-02T20:53:58.024</cp:lastPrinted>
  <dcterms:created xsi:type="dcterms:W3CDTF">2024-09-02T12:53:58Z</dcterms:created>
  <dcterms:modified xsi:type="dcterms:W3CDTF">2024-09-02T12:54:00Z</dcterms:modified>
</cp:coreProperties>
</file>