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5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1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image" Target="../media/image2.png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3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4.jpeg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image" Target="../media/image1.png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F19B7-E1CB-4FEC-A027-A7BB6DC5C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D0C0EE-4894-4E2D-BB1D-B9764FEDE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B2C84A-A9BB-4AA7-8D69-98A7F8DF9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F27C3-6821-4735-8CF4-407650A2B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71050E-839E-4F20-AE93-7661C0FDC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6A9586-5EAB-4B7D-81B6-302E3CDE6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02439A-1E01-4EA3-AD05-461DA864B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5EA8C-FC45-4B16-AF61-2BF1D3DB5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C0DF6-5A4A-4346-9A59-E772CA299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2C0E4-5DF5-49E7-B067-7E8AFCB54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D0794-709D-48B1-B7CF-250554657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: 形状 6"/>
          <p:cNvSpPr/>
          <p:nvPr userDrawn="1">
            <p:custDataLst>
              <p:tags r:id="rId1"/>
            </p:custDataLst>
          </p:nvPr>
        </p:nvSpPr>
        <p:spPr>
          <a:xfrm flipH="1">
            <a:off x="1" y="0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672" name="任意多边形 13"/>
          <p:cNvSpPr/>
          <p:nvPr userDrawn="1">
            <p:custDataLst>
              <p:tags r:id="rId2"/>
            </p:custDataLst>
          </p:nvPr>
        </p:nvSpPr>
        <p:spPr>
          <a:xfrm>
            <a:off x="4511040" y="2021840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0" y="2849880"/>
            <a:ext cx="9394825" cy="4008120"/>
          </a:xfrm>
          <a:prstGeom prst="rect">
            <a:avLst/>
          </a:prstGeom>
        </p:spPr>
      </p:pic>
      <p:cxnSp>
        <p:nvCxnSpPr>
          <p:cNvPr id="3145729" name="直接连接符 12"/>
          <p:cNvCxnSpPr/>
          <p:nvPr userDrawn="1">
            <p:custDataLst>
              <p:tags r:id="rId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5"/>
          <p:cNvCxnSpPr/>
          <p:nvPr userDrawn="1">
            <p:custDataLst>
              <p:tags r:id="rId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5856514" y="754533"/>
            <a:ext cx="5375326" cy="185904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5856513" y="2773054"/>
            <a:ext cx="5375325" cy="37074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9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6" name="文本占位符 13"/>
          <p:cNvSpPr>
            <a:spLocks noGrp="1"/>
          </p:cNvSpPr>
          <p:nvPr>
            <p:ph type="body" sz="quarter" idx="14" hasCustomPrompt="1"/>
            <p:custDataLst>
              <p:tags r:id="rId14"/>
            </p:custDataLst>
          </p:nvPr>
        </p:nvSpPr>
        <p:spPr>
          <a:xfrm>
            <a:off x="8488638" y="3597814"/>
            <a:ext cx="2743200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8" name="文本占位符 23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5856514" y="3597814"/>
            <a:ext cx="2533699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5" name="直接箭头连接符 18"/>
          <p:cNvCxnSpPr/>
          <p:nvPr userDrawn="1">
            <p:custDataLst>
              <p:tags r:id="rId16"/>
            </p:custDataLst>
          </p:nvPr>
        </p:nvCxnSpPr>
        <p:spPr>
          <a:xfrm>
            <a:off x="5831840" y="3316790"/>
            <a:ext cx="5400000" cy="0"/>
          </a:xfrm>
          <a:prstGeom prst="straightConnector1">
            <a:avLst/>
          </a:prstGeom>
          <a:ln>
            <a:solidFill>
              <a:schemeClr val="accent3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" y="-19685"/>
            <a:ext cx="5213351" cy="4836161"/>
          </a:xfrm>
          <a:custGeom>
            <a:gdLst>
              <a:gd name="connsiteX0" fmla="*/ 3621057 w 5213351"/>
              <a:gd name="connsiteY0" fmla="*/ 0 h 4836161"/>
              <a:gd name="connsiteX1" fmla="*/ 4926428 w 5213351"/>
              <a:gd name="connsiteY1" fmla="*/ 0 h 4836161"/>
              <a:gd name="connsiteX2" fmla="*/ 4941563 w 5213351"/>
              <a:gd name="connsiteY2" fmla="*/ 31418 h 4836161"/>
              <a:gd name="connsiteX3" fmla="*/ 5213351 w 5213351"/>
              <a:gd name="connsiteY3" fmla="*/ 1377633 h 4836161"/>
              <a:gd name="connsiteX4" fmla="*/ 1754823 w 5213351"/>
              <a:gd name="connsiteY4" fmla="*/ 4836161 h 4836161"/>
              <a:gd name="connsiteX5" fmla="*/ 106283 w 5213351"/>
              <a:gd name="connsiteY5" fmla="*/ 4418735 h 4836161"/>
              <a:gd name="connsiteX6" fmla="*/ 0 w 5213351"/>
              <a:gd name="connsiteY6" fmla="*/ 4354167 h 4836161"/>
              <a:gd name="connsiteX7" fmla="*/ 0 w 5213351"/>
              <a:gd name="connsiteY7" fmla="*/ 2895476 h 4836161"/>
              <a:gd name="connsiteX8" fmla="*/ 112833 w 5213351"/>
              <a:gd name="connsiteY8" fmla="*/ 3019623 h 4836161"/>
              <a:gd name="connsiteX9" fmla="*/ 1754823 w 5213351"/>
              <a:gd name="connsiteY9" fmla="*/ 3699758 h 4836161"/>
              <a:gd name="connsiteX10" fmla="*/ 4076948 w 5213351"/>
              <a:gd name="connsiteY10" fmla="*/ 1377633 h 4836161"/>
              <a:gd name="connsiteX11" fmla="*/ 3680365 w 5213351"/>
              <a:gd name="connsiteY11" fmla="*/ 79311 h 4836161"/>
              <a:gd name="connsiteX12" fmla="*/ 3621057 w 5213351"/>
              <a:gd name="connsiteY12" fmla="*/ 0 h 48361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13351" h="4836161">
                <a:moveTo>
                  <a:pt x="3621057" y="0"/>
                </a:moveTo>
                <a:lnTo>
                  <a:pt x="4926428" y="0"/>
                </a:lnTo>
                <a:lnTo>
                  <a:pt x="4941563" y="31418"/>
                </a:lnTo>
                <a:cubicBezTo>
                  <a:pt x="5116574" y="445191"/>
                  <a:pt x="5213351" y="900110"/>
                  <a:pt x="5213351" y="1377633"/>
                </a:cubicBezTo>
                <a:cubicBezTo>
                  <a:pt x="5213351" y="3287725"/>
                  <a:pt x="3664915" y="4836161"/>
                  <a:pt x="1754823" y="4836161"/>
                </a:cubicBezTo>
                <a:cubicBezTo>
                  <a:pt x="1157919" y="4836161"/>
                  <a:pt x="596334" y="4684947"/>
                  <a:pt x="106283" y="4418735"/>
                </a:cubicBezTo>
                <a:lnTo>
                  <a:pt x="0" y="4354167"/>
                </a:lnTo>
                <a:lnTo>
                  <a:pt x="0" y="2895476"/>
                </a:lnTo>
                <a:lnTo>
                  <a:pt x="112833" y="3019623"/>
                </a:lnTo>
                <a:cubicBezTo>
                  <a:pt x="533055" y="3439845"/>
                  <a:pt x="1113586" y="3699758"/>
                  <a:pt x="1754823" y="3699758"/>
                </a:cubicBezTo>
                <a:cubicBezTo>
                  <a:pt x="3037297" y="3699758"/>
                  <a:pt x="4076948" y="2660107"/>
                  <a:pt x="4076948" y="1377633"/>
                </a:cubicBezTo>
                <a:cubicBezTo>
                  <a:pt x="4076948" y="896705"/>
                  <a:pt x="3930747" y="449925"/>
                  <a:pt x="3680365" y="79311"/>
                </a:cubicBezTo>
                <a:lnTo>
                  <a:pt x="3621057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92" name="任意多边形: 形状 38"/>
          <p:cNvSpPr/>
          <p:nvPr userDrawn="1">
            <p:custDataLst>
              <p:tags r:id="rId18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10"/>
          <p:cNvSpPr/>
          <p:nvPr userDrawn="1">
            <p:custDataLst>
              <p:tags r:id="rId1"/>
            </p:custDataLst>
          </p:nvPr>
        </p:nvSpPr>
        <p:spPr>
          <a:xfrm flipH="1">
            <a:off x="-251" y="26726"/>
            <a:ext cx="12192000" cy="348615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7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559398" y="422380"/>
            <a:ext cx="7632854" cy="5456393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6700"/>
            <a:ext cx="2880000" cy="108108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任意多边形: 形状 20"/>
          <p:cNvSpPr/>
          <p:nvPr userDrawn="1">
            <p:custDataLst>
              <p:tags r:id="rId1"/>
            </p:custDataLst>
          </p:nvPr>
        </p:nvSpPr>
        <p:spPr>
          <a:xfrm>
            <a:off x="6744970" y="-24650"/>
            <a:ext cx="5447030" cy="5344045"/>
          </a:xfrm>
          <a:custGeom>
            <a:gdLst>
              <a:gd name="connsiteX0" fmla="*/ 886420 w 5447030"/>
              <a:gd name="connsiteY0" fmla="*/ 0 h 5344045"/>
              <a:gd name="connsiteX1" fmla="*/ 5422940 w 5447030"/>
              <a:gd name="connsiteY1" fmla="*/ 0 h 5344045"/>
              <a:gd name="connsiteX2" fmla="*/ 5447030 w 5447030"/>
              <a:gd name="connsiteY2" fmla="*/ 26506 h 5344045"/>
              <a:gd name="connsiteX3" fmla="*/ 5447030 w 5447030"/>
              <a:gd name="connsiteY3" fmla="*/ 4352225 h 5344045"/>
              <a:gd name="connsiteX4" fmla="*/ 5385376 w 5447030"/>
              <a:gd name="connsiteY4" fmla="*/ 4420061 h 5344045"/>
              <a:gd name="connsiteX5" fmla="*/ 3154680 w 5447030"/>
              <a:gd name="connsiteY5" fmla="*/ 5344045 h 5344045"/>
              <a:gd name="connsiteX6" fmla="*/ 0 w 5447030"/>
              <a:gd name="connsiteY6" fmla="*/ 2189365 h 5344045"/>
              <a:gd name="connsiteX7" fmla="*/ 720375 w 5447030"/>
              <a:gd name="connsiteY7" fmla="*/ 182695 h 5344045"/>
              <a:gd name="connsiteX8" fmla="*/ 886420 w 5447030"/>
              <a:gd name="connsiteY8" fmla="*/ 0 h 5344045"/>
              <a:gd name="connsiteX9" fmla="*/ 3154680 w 5447030"/>
              <a:gd name="connsiteY9" fmla="*/ 474670 h 5344045"/>
              <a:gd name="connsiteX10" fmla="*/ 1439985 w 5447030"/>
              <a:gd name="connsiteY10" fmla="*/ 2189365 h 5344045"/>
              <a:gd name="connsiteX11" fmla="*/ 3154680 w 5447030"/>
              <a:gd name="connsiteY11" fmla="*/ 3904060 h 5344045"/>
              <a:gd name="connsiteX12" fmla="*/ 4869375 w 5447030"/>
              <a:gd name="connsiteY12" fmla="*/ 2189365 h 5344045"/>
              <a:gd name="connsiteX13" fmla="*/ 3154680 w 5447030"/>
              <a:gd name="connsiteY13" fmla="*/ 474670 h 5344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47030" h="5344045">
                <a:moveTo>
                  <a:pt x="886420" y="0"/>
                </a:moveTo>
                <a:lnTo>
                  <a:pt x="5422940" y="0"/>
                </a:lnTo>
                <a:lnTo>
                  <a:pt x="5447030" y="26506"/>
                </a:lnTo>
                <a:lnTo>
                  <a:pt x="5447030" y="4352225"/>
                </a:lnTo>
                <a:lnTo>
                  <a:pt x="5385376" y="4420061"/>
                </a:lnTo>
                <a:cubicBezTo>
                  <a:pt x="4814491" y="4990946"/>
                  <a:pt x="4025821" y="5344045"/>
                  <a:pt x="3154680" y="5344045"/>
                </a:cubicBezTo>
                <a:cubicBezTo>
                  <a:pt x="1412398" y="5344045"/>
                  <a:pt x="0" y="3931647"/>
                  <a:pt x="0" y="2189365"/>
                </a:cubicBezTo>
                <a:cubicBezTo>
                  <a:pt x="0" y="1427117"/>
                  <a:pt x="270342" y="728010"/>
                  <a:pt x="720375" y="182695"/>
                </a:cubicBezTo>
                <a:lnTo>
                  <a:pt x="886420" y="0"/>
                </a:lnTo>
                <a:close/>
                <a:moveTo>
                  <a:pt x="3154680" y="474670"/>
                </a:moveTo>
                <a:cubicBezTo>
                  <a:pt x="2207680" y="474670"/>
                  <a:pt x="1439985" y="1242365"/>
                  <a:pt x="1439985" y="2189365"/>
                </a:cubicBezTo>
                <a:cubicBezTo>
                  <a:pt x="1439985" y="3136365"/>
                  <a:pt x="2207680" y="3904060"/>
                  <a:pt x="3154680" y="3904060"/>
                </a:cubicBezTo>
                <a:cubicBezTo>
                  <a:pt x="4101680" y="3904060"/>
                  <a:pt x="4869375" y="3136365"/>
                  <a:pt x="4869375" y="2189365"/>
                </a:cubicBezTo>
                <a:cubicBezTo>
                  <a:pt x="4869375" y="1242365"/>
                  <a:pt x="4101680" y="474670"/>
                  <a:pt x="3154680" y="47467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7000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16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-1270" y="4457739"/>
            <a:ext cx="12192000" cy="2401531"/>
          </a:xfrm>
          <a:custGeom>
            <a:gdLst>
              <a:gd name="connsiteX0" fmla="*/ 0 w 12192000"/>
              <a:gd name="connsiteY0" fmla="*/ 0 h 1888180"/>
              <a:gd name="connsiteX1" fmla="*/ 12192000 w 12192000"/>
              <a:gd name="connsiteY1" fmla="*/ 0 h 1888180"/>
              <a:gd name="connsiteX2" fmla="*/ 12192000 w 12192000"/>
              <a:gd name="connsiteY2" fmla="*/ 1888180 h 1888180"/>
              <a:gd name="connsiteX3" fmla="*/ 0 w 12192000"/>
              <a:gd name="connsiteY3" fmla="*/ 1888180 h 188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88180">
                <a:moveTo>
                  <a:pt x="0" y="0"/>
                </a:moveTo>
                <a:lnTo>
                  <a:pt x="12192000" y="0"/>
                </a:lnTo>
                <a:lnTo>
                  <a:pt x="12192000" y="1888180"/>
                </a:lnTo>
                <a:lnTo>
                  <a:pt x="0" y="188818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9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-19"/>
          <a:stretch>
            <a:fillRect/>
          </a:stretch>
        </p:blipFill>
        <p:spPr>
          <a:xfrm>
            <a:off x="4735830" y="711835"/>
            <a:ext cx="7456170" cy="6146165"/>
          </a:xfrm>
          <a:prstGeom prst="rect">
            <a:avLst/>
          </a:prstGeom>
        </p:spPr>
      </p:pic>
      <p:sp>
        <p:nvSpPr>
          <p:cNvPr id="1048718" name="矩形 12"/>
          <p:cNvSpPr/>
          <p:nvPr userDrawn="1">
            <p:custDataLst>
              <p:tags r:id="rId5"/>
            </p:custDataLst>
          </p:nvPr>
        </p:nvSpPr>
        <p:spPr>
          <a:xfrm>
            <a:off x="797560" y="4177665"/>
            <a:ext cx="2743200" cy="149415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1" name="图片 13" descr="窗户外的景色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b="-62"/>
          <a:stretch>
            <a:fillRect/>
          </a:stretch>
        </p:blipFill>
        <p:spPr>
          <a:xfrm>
            <a:off x="876300" y="4272280"/>
            <a:ext cx="2585085" cy="1305560"/>
          </a:xfrm>
          <a:prstGeom prst="rect">
            <a:avLst/>
          </a:prstGeom>
        </p:spPr>
      </p:pic>
      <p:cxnSp>
        <p:nvCxnSpPr>
          <p:cNvPr id="3145737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822114" y="3665894"/>
            <a:ext cx="828000" cy="103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833988" y="2314650"/>
            <a:ext cx="7557025" cy="787008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文本占位符 7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1588" y="1029450"/>
            <a:ext cx="7557025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49"/>
          <p:cNvSpPr/>
          <p:nvPr userDrawn="1">
            <p:custDataLst>
              <p:tags r:id="rId1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2" name="任意多边形: 形状 20"/>
          <p:cNvSpPr/>
          <p:nvPr userDrawn="1">
            <p:custDataLst>
              <p:tags r:id="rId2"/>
            </p:custDataLst>
          </p:nvPr>
        </p:nvSpPr>
        <p:spPr>
          <a:xfrm flipH="1">
            <a:off x="26218" y="-23812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3" name="图片 2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26217" y="2826068"/>
            <a:ext cx="9394825" cy="4008120"/>
          </a:xfrm>
          <a:prstGeom prst="rect">
            <a:avLst/>
          </a:prstGeom>
        </p:spPr>
      </p:pic>
      <p:cxnSp>
        <p:nvCxnSpPr>
          <p:cNvPr id="3145739" name="直接箭头连接符 25"/>
          <p:cNvCxnSpPr/>
          <p:nvPr userDrawn="1">
            <p:custDataLst>
              <p:tags r:id="rId5"/>
            </p:custDataLst>
          </p:nvPr>
        </p:nvCxnSpPr>
        <p:spPr>
          <a:xfrm>
            <a:off x="5998392" y="3009583"/>
            <a:ext cx="5400000" cy="0"/>
          </a:xfrm>
          <a:prstGeom prst="straightConnector1">
            <a:avLst/>
          </a:prstGeom>
          <a:ln>
            <a:solidFill>
              <a:schemeClr val="accent4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4" name="任意多边形: 形状 38"/>
          <p:cNvSpPr/>
          <p:nvPr userDrawn="1">
            <p:custDataLst>
              <p:tags r:id="rId6"/>
            </p:custDataLst>
          </p:nvPr>
        </p:nvSpPr>
        <p:spPr>
          <a:xfrm>
            <a:off x="1" y="-23812"/>
            <a:ext cx="5240473" cy="4816476"/>
          </a:xfrm>
          <a:custGeom>
            <a:gdLst>
              <a:gd name="connsiteX0" fmla="*/ 3662900 w 5240473"/>
              <a:gd name="connsiteY0" fmla="*/ 0 h 4816476"/>
              <a:gd name="connsiteX1" fmla="*/ 4963033 w 5240473"/>
              <a:gd name="connsiteY1" fmla="*/ 0 h 4816476"/>
              <a:gd name="connsiteX2" fmla="*/ 4968685 w 5240473"/>
              <a:gd name="connsiteY2" fmla="*/ 11733 h 4816476"/>
              <a:gd name="connsiteX3" fmla="*/ 5240473 w 5240473"/>
              <a:gd name="connsiteY3" fmla="*/ 1357948 h 4816476"/>
              <a:gd name="connsiteX4" fmla="*/ 1781945 w 5240473"/>
              <a:gd name="connsiteY4" fmla="*/ 4816476 h 4816476"/>
              <a:gd name="connsiteX5" fmla="*/ 133405 w 5240473"/>
              <a:gd name="connsiteY5" fmla="*/ 4399050 h 4816476"/>
              <a:gd name="connsiteX6" fmla="*/ 0 w 5240473"/>
              <a:gd name="connsiteY6" fmla="*/ 4318005 h 4816476"/>
              <a:gd name="connsiteX7" fmla="*/ 0 w 5240473"/>
              <a:gd name="connsiteY7" fmla="*/ 2845949 h 4816476"/>
              <a:gd name="connsiteX8" fmla="*/ 139955 w 5240473"/>
              <a:gd name="connsiteY8" fmla="*/ 2999938 h 4816476"/>
              <a:gd name="connsiteX9" fmla="*/ 1781945 w 5240473"/>
              <a:gd name="connsiteY9" fmla="*/ 3680073 h 4816476"/>
              <a:gd name="connsiteX10" fmla="*/ 4104070 w 5240473"/>
              <a:gd name="connsiteY10" fmla="*/ 1357948 h 4816476"/>
              <a:gd name="connsiteX11" fmla="*/ 3707487 w 5240473"/>
              <a:gd name="connsiteY11" fmla="*/ 59626 h 4816476"/>
              <a:gd name="connsiteX12" fmla="*/ 3662900 w 5240473"/>
              <a:gd name="connsiteY12" fmla="*/ 0 h 48164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40473" h="4816476">
                <a:moveTo>
                  <a:pt x="3662900" y="0"/>
                </a:moveTo>
                <a:lnTo>
                  <a:pt x="4963033" y="0"/>
                </a:lnTo>
                <a:lnTo>
                  <a:pt x="4968685" y="11733"/>
                </a:lnTo>
                <a:cubicBezTo>
                  <a:pt x="5143696" y="425506"/>
                  <a:pt x="5240473" y="880425"/>
                  <a:pt x="5240473" y="1357948"/>
                </a:cubicBezTo>
                <a:cubicBezTo>
                  <a:pt x="5240473" y="3268040"/>
                  <a:pt x="3692037" y="4816476"/>
                  <a:pt x="1781945" y="4816476"/>
                </a:cubicBezTo>
                <a:cubicBezTo>
                  <a:pt x="1185041" y="4816476"/>
                  <a:pt x="623456" y="4665262"/>
                  <a:pt x="133405" y="4399050"/>
                </a:cubicBezTo>
                <a:lnTo>
                  <a:pt x="0" y="4318005"/>
                </a:lnTo>
                <a:lnTo>
                  <a:pt x="0" y="2845949"/>
                </a:lnTo>
                <a:lnTo>
                  <a:pt x="139955" y="2999938"/>
                </a:lnTo>
                <a:cubicBezTo>
                  <a:pt x="560177" y="3420160"/>
                  <a:pt x="1140708" y="3680073"/>
                  <a:pt x="1781945" y="3680073"/>
                </a:cubicBezTo>
                <a:cubicBezTo>
                  <a:pt x="3064419" y="3680073"/>
                  <a:pt x="4104070" y="2640422"/>
                  <a:pt x="4104070" y="1357948"/>
                </a:cubicBezTo>
                <a:cubicBezTo>
                  <a:pt x="4104070" y="877020"/>
                  <a:pt x="3957869" y="430240"/>
                  <a:pt x="3707487" y="59626"/>
                </a:cubicBezTo>
                <a:lnTo>
                  <a:pt x="366290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6" name="任意多边形 12"/>
          <p:cNvSpPr/>
          <p:nvPr userDrawn="1">
            <p:custDataLst>
              <p:tags r:id="rId7"/>
            </p:custDataLst>
          </p:nvPr>
        </p:nvSpPr>
        <p:spPr>
          <a:xfrm>
            <a:off x="4537257" y="1998028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5867400" y="786765"/>
            <a:ext cx="5768142" cy="1977391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文本占位符 9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08" name="文本占位符 13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8774592" y="3353879"/>
            <a:ext cx="2880000" cy="152717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810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943600" y="3353880"/>
            <a:ext cx="2743200" cy="152715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41" name="直接连接符 46"/>
          <p:cNvCxnSpPr/>
          <p:nvPr userDrawn="1">
            <p:custDataLst>
              <p:tags r:id="rId1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 userDrawn="1">
            <p:custDataLst>
              <p:tags r:id="rId1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8"/>
          <p:cNvCxnSpPr/>
          <p:nvPr userDrawn="1">
            <p:custDataLst>
              <p:tags r:id="rId1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alphaModFix amt="8000"/>
          </a:blip>
          <a:srcRect b="48"/>
          <a:stretch>
            <a:fillRect/>
          </a:stretch>
        </p:blipFill>
        <p:spPr>
          <a:xfrm>
            <a:off x="-1270" y="2696210"/>
            <a:ext cx="9394825" cy="416179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33000"/>
                </a:schemeClr>
              </a:gs>
              <a:gs pos="95000">
                <a:schemeClr val="accent1"/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554" r:id="rId2"/>
    <p:sldLayoutId id="2147492555" r:id="rId3"/>
    <p:sldLayoutId id="2147492556" r:id="rId4"/>
    <p:sldLayoutId id="2147492557" r:id="rId5"/>
    <p:sldLayoutId id="2147492558" r:id="rId6"/>
    <p:sldLayoutId id="2147492559" r:id="rId7"/>
    <p:sldLayoutId id="2147492560" r:id="rId8"/>
    <p:sldLayoutId id="2147492561" r:id="rId9"/>
    <p:sldLayoutId id="2147492562" r:id="rId10"/>
    <p:sldLayoutId id="2147492563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22130102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856514" y="754533"/>
            <a:ext cx="5375326" cy="1859048"/>
          </a:xfrm>
        </p:spPr>
        <p:txBody>
          <a:bodyPr/>
          <a:lstStyle/>
          <a:p>
            <a:r>
              <a:rPr lang="zh-CN" altLang="en-US"/>
              <a:t>华为公司市场营销推广活动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856513" y="2773054"/>
            <a:ext cx="5375325" cy="370742"/>
          </a:xfrm>
        </p:spPr>
        <p:txBody>
          <a:bodyPr/>
          <a:lstStyle/>
          <a:p>
            <a:r>
              <a:rPr lang="en-US" altLang="zh-CN" err="1"/>
              <a:t>a click to unlimited possibilities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1048654" name="联系方式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8488638" y="3597814"/>
            <a:ext cx="2743200" cy="1322534"/>
          </a:xfrm>
        </p:spPr>
        <p:txBody>
          <a:bodyPr>
            <a:normAutofit/>
          </a:bodyPr>
          <a:lstStyle/>
          <a:p>
            <a:r>
              <a:rPr lang="zh-CN" altLang="en-US"/>
              <a:t>时间：</a:t>
            </a:r>
            <a:r>
              <a:rPr lang="en-US" altLang="zh-CN"/>
              <a:t>20XX-XX-XX</a:t>
            </a:r>
            <a:endParaRPr lang="zh-CN" altLang="zh-CN"/>
          </a:p>
        </p:txBody>
      </p:sp>
      <p:sp>
        <p:nvSpPr>
          <p:cNvPr id="1048656" name="年份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5856514" y="3597814"/>
            <a:ext cx="2533699" cy="1322534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565200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矩形 1"/>
          <p:cNvSpPr/>
          <p:nvPr>
            <p:custDataLst>
              <p:tags r:id="rId3"/>
            </p:custDataLst>
          </p:nvPr>
        </p:nvSpPr>
        <p:spPr>
          <a:xfrm>
            <a:off x="643890" y="3145155"/>
            <a:ext cx="10904220" cy="300609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alpha val="57000"/>
              </a:schemeClr>
            </a:solidFill>
            <a:prstDash val="solid"/>
          </a:ln>
          <a:effectLst>
            <a:outerShdw blurRad="508000" dist="241300" dir="5400000" sx="95000" sy="95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  <p:cxnSp>
        <p:nvCxnSpPr>
          <p:cNvPr id="3145755" name="直接连接符 2"/>
          <p:cNvCxnSpPr/>
          <p:nvPr>
            <p:custDataLst>
              <p:tags r:id="rId4"/>
            </p:custDataLst>
          </p:nvPr>
        </p:nvCxnSpPr>
        <p:spPr>
          <a:xfrm flipH="1">
            <a:off x="2860778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"/>
          <p:cNvCxnSpPr/>
          <p:nvPr>
            <p:custDataLst>
              <p:tags r:id="rId5"/>
            </p:custDataLst>
          </p:nvPr>
        </p:nvCxnSpPr>
        <p:spPr>
          <a:xfrm flipH="1">
            <a:off x="5024395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9"/>
          <p:cNvCxnSpPr/>
          <p:nvPr>
            <p:custDataLst>
              <p:tags r:id="rId6"/>
            </p:custDataLst>
          </p:nvPr>
        </p:nvCxnSpPr>
        <p:spPr>
          <a:xfrm flipH="1">
            <a:off x="7188012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0" name="序号"/>
          <p:cNvSpPr txBox="1"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04334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8"/>
            </p:custDataLst>
          </p:nvPr>
        </p:nvSpPr>
        <p:spPr>
          <a:xfrm>
            <a:off x="106239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华为市场营销策略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>
            <a:spLocks noChangeAspect="1"/>
          </p:cNvSpPr>
          <p:nvPr>
            <p:custDataLst>
              <p:tags r:id="rId9"/>
            </p:custDataLst>
          </p:nvPr>
        </p:nvSpPr>
        <p:spPr>
          <a:xfrm>
            <a:off x="5370574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0"/>
            </p:custDataLst>
          </p:nvPr>
        </p:nvSpPr>
        <p:spPr>
          <a:xfrm>
            <a:off x="5389624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华为市场营销效果评估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3206957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2"/>
            </p:custDataLst>
          </p:nvPr>
        </p:nvSpPr>
        <p:spPr>
          <a:xfrm>
            <a:off x="3226007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华为市场推广活动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序号"/>
          <p:cNvSpPr txBox="1"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7534191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4" name="项标题"/>
          <p:cNvSpPr txBox="1"/>
          <p:nvPr>
            <p:custDataLst>
              <p:tags r:id="rId14"/>
            </p:custDataLst>
          </p:nvPr>
        </p:nvSpPr>
        <p:spPr>
          <a:xfrm>
            <a:off x="7553241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华为市场营销案例分析</a:t>
            </a:r>
            <a:endParaRPr lang="zh-CN" altLang="en-US" sz="2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6" name="序号"/>
          <p:cNvSpPr txBox="1">
            <a:spLocks noChangeAspect="1"/>
          </p:cNvSpPr>
          <p:nvPr>
            <p:custDataLst>
              <p:tags r:id="rId15"/>
            </p:custDataLst>
          </p:nvPr>
        </p:nvSpPr>
        <p:spPr>
          <a:xfrm>
            <a:off x="969781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16"/>
            </p:custDataLst>
          </p:nvPr>
        </p:nvSpPr>
        <p:spPr>
          <a:xfrm>
            <a:off x="971686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416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华为市场营销的挑战与机遇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1"/>
          <p:cNvCxnSpPr/>
          <p:nvPr>
            <p:custDataLst>
              <p:tags r:id="rId17"/>
            </p:custDataLst>
          </p:nvPr>
        </p:nvCxnSpPr>
        <p:spPr>
          <a:xfrm flipH="1">
            <a:off x="9351629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华为市场营销策略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产品定位与定价</a:t>
            </a:r>
            <a:endParaRPr lang="zh-CN" altLang="en-US"/>
          </a:p>
        </p:txBody>
      </p:sp>
      <p:sp>
        <p:nvSpPr>
          <p:cNvPr id="1048942" name="正文"/>
          <p:cNvSpPr txBox="1"/>
          <p:nvPr>
            <p:custDataLst>
              <p:tags r:id="rId2"/>
            </p:custDataLst>
          </p:nvPr>
        </p:nvSpPr>
        <p:spPr>
          <a:xfrm>
            <a:off x="838200" y="2171603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产品定位：华为公司始终坚持技术创新，致力于成为全球领先的ICT解决方案供应商，以满足不同客户的需求。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4" name="正文"/>
          <p:cNvSpPr txBox="1"/>
          <p:nvPr>
            <p:custDataLst>
              <p:tags r:id="rId3"/>
            </p:custDataLst>
          </p:nvPr>
        </p:nvSpPr>
        <p:spPr>
          <a:xfrm>
            <a:off x="838200" y="3980239"/>
            <a:ext cx="10515600" cy="139015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定价策略：华为公司采用差异化定价策略，根据产品特点、市场需求和竞争情况等因素，制定合理的价格体系，以确保产品在市场上的竞争力。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渠道策略与合作伙伴</a:t>
            </a:r>
            <a:endParaRPr lang="zh-CN" altLang="en-US"/>
          </a:p>
        </p:txBody>
      </p:sp>
      <p:sp>
        <p:nvSpPr>
          <p:cNvPr id="104898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华为的渠道策略：直销、分销、线上和线下渠道的多元化布局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合作伙伴的重要性：与各行业领先企业合作，共同推动市场营销活动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合作伙伴的类型：硬件、软件、服务、渠道等各领域的合作伙伴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合作模式：与合作伙伴共同研发、推广、销售，实现共赢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促销与广告策略</a:t>
            </a:r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华为的促销策略主要包括线上和线下渠道，如电商平台、实体门店等。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华为的广告策略主要通过品牌广告、产品广告和活动广告等方式进行推广。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华为在广告投放渠道上选择多样化，包括电视、网络、户外广告等。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华为注重广告创意和品牌形象塑造，以提升品牌知名度和美誉度。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品牌建设与形象塑造</a:t>
            </a:r>
            <a:endParaRPr lang="zh-CN" altLang="en-US"/>
          </a:p>
        </p:txBody>
      </p:sp>
      <p:sp>
        <p:nvSpPr>
          <p:cNvPr id="104908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品牌形象：华为塑造了“可靠、专业、创新”的品牌形象，通过品牌传播和推广活动，加强客户对品牌的认知和信任。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品牌定位：华为致力于成为全球领先的ICT解决方案提供商，以满足客户需求为首要任务。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品牌价值：华为注重技术创新、产品质量和服务体验，通过持续投入和研发，提供具有竞争力的产品和服务。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品牌国际化：华为积极开拓国际市场，通过与当地合作伙伴的合作，实现品牌国际化的战略目标。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华为市场推广活动</a:t>
            </a:r>
            <a:endParaRPr lang="zh-CN" altLang="en-US"/>
          </a:p>
        </p:txBody>
      </p:sp>
      <p:sp>
        <p:nvSpPr>
          <p:cNvPr id="104914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线上推广活动</a:t>
            </a:r>
            <a:endParaRPr lang="zh-CN" altLang="en-US"/>
          </a:p>
        </p:txBody>
      </p:sp>
      <p:sp>
        <p:nvSpPr>
          <p:cNvPr id="104919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社交媒体营销：利用微博、微信、抖音等平台进行品牌宣传和产品推广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线上广告投放：在各大搜索引擎、新闻网站等平台投放广告，提高品牌知名度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线上活动策划：通过线上抽奖、答题、拼团等形式吸引用户参与，增加品牌曝光度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合作推广：与知名博主、网红、电商平台等进行合作，扩大品牌影响力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线下推广活动</a:t>
            </a:r>
            <a:endParaRPr lang="zh-CN" altLang="en-US"/>
          </a:p>
        </p:txBody>
      </p:sp>
      <p:sp>
        <p:nvSpPr>
          <p:cNvPr id="1049252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华为花粉年会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58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华为新品发布会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64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华为体验店活动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270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华为合作伙伴大会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联合营销与跨界合作</a:t>
            </a:r>
            <a:endParaRPr lang="zh-CN" altLang="en-US"/>
          </a:p>
        </p:txBody>
      </p:sp>
      <p:sp>
        <p:nvSpPr>
          <p:cNvPr id="104931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华为与多个品牌进行跨界合作，共同推广产品和服务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华为与其他企业合作，共同开展促销活动，提高品牌知名度和销售额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华为与媒体合作，进行广告宣传和品牌推广，扩大市场影响力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华为参与行业展会，展示最新技术和产品，与潜在客户建立联系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公关活动与媒体传播</a:t>
            </a:r>
            <a:endParaRPr lang="zh-CN" altLang="en-US"/>
          </a:p>
        </p:txBody>
      </p:sp>
      <p:sp>
        <p:nvSpPr>
          <p:cNvPr id="104938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华为与政府、行业组织合作开展公关活动，提升品牌形象和知名度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华为通过媒体传播，如广告、新闻稿等，宣传产品特点和优势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华为参与社会公益活动，提高企业社会责任感和公众好感度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华为与意见领袖、明星合作，借助他们的影响力扩大品牌影响力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华为市场营销效果评估</a:t>
            </a:r>
            <a:endParaRPr lang="zh-CN" altLang="en-US"/>
          </a:p>
        </p:txBody>
      </p:sp>
      <p:sp>
        <p:nvSpPr>
          <p:cNvPr id="10494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https://d.book118.com/135221301020011112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8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3"/>
  <p:tag name="KSO_WM_UNIT_INDEX" val="3"/>
  <p:tag name="KSO_WM_UNIT_LAYERLEVEL" val="1"/>
  <p:tag name="KSO_WM_UNIT_NOCLEAR" val="0"/>
  <p:tag name="KSO_WM_UNIT_PRESET_TEXT" val="时间：20XX-XX-XX"/>
  <p:tag name="KSO_WM_UNIT_SUBTYPE" val="c"/>
  <p:tag name="KSO_WM_UNIT_TYPE" val="f"/>
  <p:tag name="KSO_WM_UNIT_VALUE" val="8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8.xml><?xml version="1.0" encoding="utf-8"?>
<p:tagLst xmlns:p="http://schemas.openxmlformats.org/presentationml/2006/main">
  <p:tag name="KSO_WM_BEAUTIFY_FLAG" val="#wm#"/>
  <p:tag name="KSO_WM_SLIDE_ID" val="custom20230987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4300000071525574},&quot;type&quot;:1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1_1"/>
  <p:tag name="KSO_WM_UNIT_INDEX" val="1_1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2"/>
  <p:tag name="KSO_WM_UNIT_INDEX" val="1_3_2"/>
  <p:tag name="KSO_WM_UNIT_LAYERLEVEL" val="1_1_1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2"/>
  <p:tag name="KSO_WM_UNIT_INDEX" val="1_2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2"/>
  <p:tag name="KSO_WM_UNIT_INDEX" val="1_4_2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1"/>
  <p:tag name="KSO_WM_UNIT_INDEX" val="1_5_1"/>
  <p:tag name="KSO_WM_UNIT_LAYERLEVEL" val="1_1_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2"/>
  <p:tag name="KSO_WM_UNIT_INDEX" val="1_5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1"/>
  <p:tag name="KSO_WM_UNIT_TYPE" val="e"/>
  <p:tag name="KSO_WM_UNIT_VALUE" val="13"/>
</p:tagLst>
</file>

<file path=ppt/tags/tag118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1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2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3"/>
  <p:tag name="KSO_WM_UNIT_TYPE" val="e"/>
  <p:tag name="KSO_WM_UNIT_VALUE" val="13"/>
</p:tagLst>
</file>

<file path=ppt/tags/tag214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1">
      <a:dk1>
        <a:srgbClr val="000000"/>
      </a:dk1>
      <a:lt1>
        <a:srgbClr val="FFFFFF"/>
      </a:lt1>
      <a:dk2>
        <a:srgbClr val="08173E"/>
      </a:dk2>
      <a:lt2>
        <a:srgbClr val="E1F3FF"/>
      </a:lt2>
      <a:accent1>
        <a:srgbClr val="0099FF"/>
      </a:accent1>
      <a:accent2>
        <a:srgbClr val="1088F9"/>
      </a:accent2>
      <a:accent3>
        <a:srgbClr val="2076F3"/>
      </a:accent3>
      <a:accent4>
        <a:srgbClr val="3065EC"/>
      </a:accent4>
      <a:accent5>
        <a:srgbClr val="4053E6"/>
      </a:accent5>
      <a:accent6>
        <a:srgbClr val="5042E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chemeClr val="accent1">
                <a:alpha val="33000"/>
              </a:schemeClr>
            </a:gs>
            <a:gs pos="95000">
              <a:schemeClr val="accent1"/>
            </a:gs>
          </a:gsLst>
          <a:lin ang="2700000" scaled="1"/>
        </a:gradFill>
        <a:ln>
          <a:noFill/>
          <a:prstDash val="solid"/>
        </a:ln>
      </a:spPr>
      <a:bodyPr anchor="ctr" rtlCol="0" wrap="square">
        <a:noAutofit/>
      </a:bodyPr>
      <a:lstStyle>
        <a:defPPr algn="ctr">
          <a:defRPr>
            <a:ea typeface="微软雅黑" panose="020B0503020204020204" charset="-122"/>
            <a:cs typeface="微软雅黑" panose="020B050302020402020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accent1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宋体</vt:lpstr>
      <vt:lpstr>Office Theme</vt:lpstr>
      <vt:lpstr>华为公司市场营销推广活动</vt:lpstr>
      <vt:lpstr>目录</vt:lpstr>
      <vt:lpstr>华为市场营销策略</vt:lpstr>
      <vt:lpstr>产品定位与定价</vt:lpstr>
      <vt:lpstr>渠道策略与合作伙伴</vt:lpstr>
      <vt:lpstr>促销与广告策略</vt:lpstr>
      <vt:lpstr>品牌建设与形象塑造</vt:lpstr>
      <vt:lpstr>华为市场推广活动</vt:lpstr>
      <vt:lpstr>线上推广活动</vt:lpstr>
      <vt:lpstr>线下推广活动</vt:lpstr>
      <vt:lpstr>联合营销与跨界合作</vt:lpstr>
      <vt:lpstr>公关活动与媒体传播</vt:lpstr>
      <vt:lpstr>华为市场营销效果评估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2024-09-18T04:36:59.562</cp:lastPrinted>
  <dcterms:created xsi:type="dcterms:W3CDTF">2024-09-17T20:36:59Z</dcterms:created>
  <dcterms:modified xsi:type="dcterms:W3CDTF">2024-09-17T20:37:01Z</dcterms:modified>
</cp:coreProperties>
</file>