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B2E90-B964-4E98-86F1-D600BD89B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EF6B0-5C7C-4CA6-864A-A7953C8C4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2CA79-97AD-4DAB-AC08-F10BBF2B5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F010D-DA3D-4853-A12F-CC2A4A399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14982D-94A2-4A39-8127-CD88F9E28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D2DCF1-9B5A-41B8-8B5B-CFF065BEE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8ACC21-5EE4-4E86-BA57-27AC81415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15D2A-1374-43B3-9018-25A3AF70F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B2AC3-CFEA-41D8-A053-C97862832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617E4-80F7-4858-B193-31FB92AE8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94D52-C479-461E-9547-EBE2046D4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22212310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人与自然的辩证关系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人与自然的哲学思考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人与自然的历史演变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人与自然的现状分析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人与自然的辩证关系探讨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人与自然关系的未来展望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人类对自然的认识历程：从原始崇拜到科技征服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当前环境问题及其对人类的影响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重新审视人与自然关系的必要性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主题的提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揭示人与自然相互依存、相互作用的辩证关系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为可持续发展提供理论支持和实践指导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探讨如何在现代社会中实现人与自然的和谐共生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人与自然的哲学思考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86" r="348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强调“天人合一”的观念，认为人类应当顺应自然，与自然和谐相处。例如，道家思想主张“道法自然”，儒家思想提倡“仁爱万物”。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探讨自然与人的关系，如柏拉图的“理念论”认为自然界是理念世界的影子，而亚里士多德则主张通过观察和实验了解自然。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古代哲学中的人与自然关系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古希腊哲学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中国古代哲学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02" r="1450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肯定人的价值和地位，提倡人性解放，同时开始关注自然，如达·芬奇的艺术作品中展现了对自然的细致观察。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文艺复兴时期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强调理性主义，认为人类可以通过理性认识自然并改造自然。如康德提出“人为自然立法”，即人类理性可以为自然界建立法则。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启蒙运动时期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近代哲学中的人与自然关系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反思工业文明对自然的破坏，提出生态整体主义观念，强调人类应当尊重自然、保护自然，实现人与自然的可持续发展。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生态哲学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批判现代性带来的二元对立思维，主张消除人与自然之间的界限，倡导一种多元、包容的人与自然关系。例如，大卫·雷·格里芬的后现代生态思想强调自然的内在价值和生态系统的完整性。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后现代哲学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当代哲学中的人与自然关系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人与自然的历史演变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833" r="11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被动适应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在面对自然灾害等不可控因素时，原始人类往往采取迁徙等方式被动适应。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依赖自然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原始社会的人类完全依赖自然环境，通过采集、狩猎等方式获取生活所需。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敬畏自然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由于缺乏对自然现象的科学理解，原始人类对自然充满敬畏，往往将自然现象神化。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原始社会的人与自然关系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利用自然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农业社会的人类开始通过耕种、养殖等方式主动利用自然资源，提高生产效率。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改造自然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通过水利建设、土地开垦等手段，农业社会的人类尝试改造自然，以满足日益增长的粮食需求。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顺应自然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在农业生产中，人类逐渐认识到顺应自然规律的重要性，如根据季节变化安排农事活动。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农业社会的人与自然关系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工业革命的兴起使人类获得了强大的科技力量，人类开始以征服者的姿态面对自然。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征服自然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大规模的工业生产、城市化进程等导致自然资源过度消耗，生态环境遭受严重破坏。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破坏自然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随着环境问题的日益严重，人类开始反思对自然的态度和行为，寻求与自然和谐共生的道路。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反思与调整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工业社会的人与自然关系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https://d.book118.com/135222123100011121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2024-09-24T03:49:55.467</cp:lastPrinted>
  <dcterms:created xsi:type="dcterms:W3CDTF">2024-09-23T19:49:55Z</dcterms:created>
  <dcterms:modified xsi:type="dcterms:W3CDTF">2024-09-23T19:49:57Z</dcterms:modified>
</cp:coreProperties>
</file>