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EDA51-194F-4D77-AE83-C9FF1C2DC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F802D-3576-4B74-8DAF-7D0AEB92D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7134D-34A2-4D29-BE4B-3F2EC87A4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244682-37B7-4A19-B214-6BA42A11D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F57343-1664-4C12-969A-D7FB9CB50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00270B-2DDB-40D2-A0FC-A39D9BCA9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4036FF-D58F-4F1D-8B86-78BF8FB6E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B61A1F-7F89-4FB1-9102-D38F1C9AC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47815D-A07A-49E5-AAA2-3FDB7D462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035C8-60E7-4E94-A381-1029B1028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8B508-3920-45F7-9F61-E16163CF3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22310104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《材料物理化学》ppt课件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材料物理化学概述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材料的基本性质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材料合成与制备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材料结构与性能的关系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材料物理化学的应用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材料物理化学概述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03" b="370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材料物理化学是一门研究材料组成、结构、性质和相互关系的科学。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具有跨学科性、实验性、理论性和应用性，涉及物理、化学和工程等多个领域。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通过材料物理化学研究，可以发现和设计具有优异性能的新材料，满足各种工程和科技需求。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促进新材料研发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深入理解材料物理化学性质有助于提高产品质量，优化产品性能，降低生产成本。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材料物理化学在保障生产安全、防止环境污染以及资源可持续利用等方面发挥关键作用。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保障安全与环保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材料物理化学的重要性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近代发展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随着工业革命和科技进步，材料物理化学逐渐发展成为一门独立的学科，吸引了大量科学家和工程师投身研究。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现代材料物理化学在纳米科技、生物医学、新能源等领域取得突破性进展，为人类社会进步做出巨大贡献。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古代人类在制造工具、陶瓷和金属材料的过程中积累了丰富的经验，形成了早期的材料科学知识。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材料物理化学的发展历程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材料的基本性质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描述材料在外力作用下发生的形变行为，包括弹性形变和塑性形变。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弹性与塑性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表示材料抵抗外力破坏的能力，包括拉伸强度、压缩强度、弯曲强度等。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强度与硬度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材料在受到外力冲击时吸收能量的能力。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韧性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材料在循环应力作用下发生损伤和断裂的现象。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疲劳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材料的力学性质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材料传导热量的能力，与材料的导热系数有关。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导热性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材料受热后体积增大的现象，影响材料的尺寸稳定性。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热膨胀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材料吸收热量的能力，包括比热容和热容。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热容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材料在高温下保持其物理化学稳定性的能力。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热稳定性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材料的热学性质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描述材料传导电流的能力，与材料的电阻率有关。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电导率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介电常数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压电性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热电效应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材料在电场作用下的极化程度，影响电容器和绝缘材料的性能。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某些材料在受到机械应力作用时产生电荷的特性。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温差作用下产生电势的现象。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材料的电学性质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磁导率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描述材料对磁场的影响程度，与材料的磁感应强度有关。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磁化率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材料被磁化的能力，影响磁性材料的性能。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磁滞回线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描述材料在磁场变化时磁感应强度变化的特性。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铁磁性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某些材料具有的强磁性。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材料的磁学性质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409" b="4409"/>
          <a:stretch>
            <a:fillRect/>
          </a:stretch>
        </p:blipFill>
        <p:spPr>
          <a:xfrm>
            <a:off x="8422415" y="1165018"/>
            <a:ext cx="3769585" cy="5168747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声波在介质中传播的速度，与介质的密度和弹性模量有关。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声波在传播过程中能量的衰减程度，与介质的吸收系数有关。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声衰减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描述材料对声波的储能和阻尼能力的参数。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声学品质因数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材料对声波的反射和散射特性，影响声学器件的性能。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弹性回声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材料的声学性质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材料合成与制备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熔融法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通过加热至熔点以上温度，使材料处于熔融状态并进行混合、冷却固化，从而制备材料的方法。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熔融法是一种常见的材料制备方法，适用于制备金属、合金、陶瓷等材料。通过将原料加热至熔点以上温度，使其熔化成液态，然后进行混合、冷却固化，最终得到所需材料。该方法具有工艺简单、成本低廉等优点，但也可能导致材料成分不均匀、气孔率高等问题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https://d.book118.com/135223101042011043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2024-09-04T21:22:19.522</cp:lastPrinted>
  <dcterms:created xsi:type="dcterms:W3CDTF">2024-09-04T13:22:19Z</dcterms:created>
  <dcterms:modified xsi:type="dcterms:W3CDTF">2024-09-04T13:22:21Z</dcterms:modified>
</cp:coreProperties>
</file>