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51E00-B20E-4B27-ACE7-08D7D9D2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D60E-F670-44C1-A76D-EA5D5E80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6DEA8-8DD5-4417-B7F7-39F07158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55567-E56D-44C5-9A67-00188638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E0A1A-FFD0-4EFE-8DB4-697A7A0F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C14ED-9ABE-4C6F-A039-764B68663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E6867-C374-4FC3-A055-B9A74014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F8E8B-AFFE-44B4-83EC-BF51A6B4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4CD37-30AB-49E4-9197-507E2979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55E81-3247-4586-92A8-87D4FEDEA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0EF18-6A5D-4855-87C0-47C2F6C1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23222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可再生能源市场的前景与机遇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政策支持与法规环境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产业链结构与商业模式创新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市场机遇与挑战并存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包括太阳能、风能、水能、生物质能、地热能等。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从20世纪末开始得到重视，经历了技术研发、试点示范、规模化发展等阶段。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在全球范围内得到广泛应用，成为推动能源转型和应对气候变化的重要手段。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根据国际能源署的数据，可再生能源市场规模持续扩大，投资额不断增加。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预计未来几年可再生能源市场将保持快速增长，其中太阳能和风能将是增长最快的领域。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随着光伏电池技术的不断进步，电池效率不断提高，使得太阳能发电成本不断降低。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光伏电池效率提升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薄膜太阳能电池具有轻便、柔性等优点，可应用于建筑、汽车等领域，拓展了太阳能技术的应用范围。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薄膜太阳能电池的发展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太阳能热利用技术可将太阳能转化为热能，应用于供暖、制冷等领域，提高太阳能利用效率。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太阳能热利用技术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海上风电技术的发展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海上风电具有风资源丰富、靠近负荷中心等优点，是未来风能技术的重要应用领域。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风能储能技术的研发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风能储能技术可解决风能发电的波动性和不稳定性问题，提高风能利用效率。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大型风力发电机组的研发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大型风力发电机组具有更高的发电效率和更低的成本，是未来风能技术的重要发展方向。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124" r="271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小型水力发电技术的推广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小型水力发电技术可应用于偏远地区和农村，解决当地用电问题，具有广阔的市场前景。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大型水电站的建设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大型水电站具有发电量大、稳定性好等优点，是水力发电技术的重要发展方向。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潮汐能、波浪能等海洋能发电技术的研发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海洋能具有巨大的开发潜力，潮汐能、波浪能等海洋能发电技术的研发是未来水力发电技术的重要领域。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生物质能与煤共燃技术的研发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生物质能与煤共燃技术可降低燃煤污染物的排放，同时提高生物质能的利用效率。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生物质能综合利用技术的推广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生物质能综合利用技术可将生物质能应用于供暖、制冷、发电等领域，提高生物质能的利用价值。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生物质能转化技术的研发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生物质能转化技术可将生物质转化为燃料或化工产品，提高生物质能的利用效率。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政策支持与法规环境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国际气候协议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随着《巴黎协定》等国际气候协议的实施，各国政府纷纷提高减排目标，为可再生能源市场提供了广阔的发展空间。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全球能源转型趋势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全球范围内，能源转型已成为共识，许多国家将可再生能源作为未来能源体系的核心，通过政策扶持和技术创新加速其发展。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国际合作与援助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发达国家通过向发展中国家提供资金和技术支持，推动全球可再生能源市场的均衡发展。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国际政策与合作框架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政府通过实施可再生能源配额制，要求电力供应商在一定期限内达到一定的可再生能源供应比例，从而推动可再生能源的消纳。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可再生能源配额制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政府对可再生能源项目给予税收优惠和直接补贴，降低项目成本，提高投资回报率。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税收优惠与补贴政策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通过建立绿色证书交易制度，允许企业或个人通过购买绿色证书来履行环保责任，为可再生能源项目提供额外的资金支持。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绿色证书交易制度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国内政策与激励机制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8" r="205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完善的法规体系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政府制定了一系列关于可再生能源的法律法规，涵盖了项目审批、建设、运营、监管等方面，为市场的健康发展提供了有力保障。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严格的环保标准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政府制定了严格的环保标准，要求可再生能源项目在建设和运营过程中必须达到相应的环保要求，确保项目的可持续发展。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有效的监管机制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政府建立了完善的监管机制，对可再生能源项目的建设和运营进行全程监管，确保项目的合规性和安全性。同时，政府还鼓励公众参与监管，提高监管效率和透明度。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法规环境及其实施效果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https://d.book118.com/135223222230011104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2024-09-14T12:20:04.866</cp:lastPrinted>
  <dcterms:created xsi:type="dcterms:W3CDTF">2024-09-14T04:20:04Z</dcterms:created>
  <dcterms:modified xsi:type="dcterms:W3CDTF">2024-09-14T04:20:07Z</dcterms:modified>
</cp:coreProperties>
</file>