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FA823D-1839-43F1-BE40-6E1599782A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1220EC-F21E-42BF-8B9F-92D09419D2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ABE3EF-6529-45D5-9C76-D118EFC221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80B2D6-BCDF-4D8F-8FE6-63585BF6C0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782031-56AA-4520-BE67-6E21384322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52AB42-2E8E-48DA-B7A1-F3088386F4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7CD7CD-D2CE-4757-91C3-8295CA87B2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8381E3-3554-48BA-806C-A44F46192F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AC9C35-94B7-46E6-9960-FD6171833A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4536FE-8880-401A-B859-34A6DEBD96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C624FA-CFB1-411D-B1A6-5F05F73108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5230243102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肺ca健康宣教</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肺ca的基本知识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肺ca的预防与早期发现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肺ca的治疗与康复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肺ca患者的日常护理与生活建议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家属与亲友的关爱与支持</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肺ca的基本知识</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405" r="1140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6677" r="2667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肺ca指的是发生在肺部的恶性肿瘤，也称为肺癌。</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肺ca主要分为非小细胞肺癌和小细胞肺癌两大类，其中非小细胞肺癌又可以分为鳞状细胞癌、腺癌和大细胞癌等亚型。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类型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6" r="2569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长期吸烟是导致肺ca的主要原因之一，吸烟者患肺ca的风险显著高于非吸烟者。</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吸烟</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长期暴露于空气污染环境中，如工业废气、汽车尾气等，也可能增加患肺ca的风险。</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空气污染</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长期接触石棉、放射性物质等有害物质的工作人员，患肺ca的风险较高。</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职业暴露</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部分人群存在肺癌家族史，遗传因素也可能增加患肺ca的风险。</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遗传因素</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病因与风险因素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肺ca早期症状可能包括咳嗽、咳痰、胸痛、呼吸困难等，晚期可能出现体重减轻、发热等症状。</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通过胸部X线、CT等影像学检查和病理学检查可以确诊肺ca。病理学检查可以通过穿刺活检或手术切除等方式获取肿瘤组织进行诊断。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症状与诊断</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诊断</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症状</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肺ca的预防与早期发现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戒烟是预防肺癌最有效的方法，可以显著降低患肺癌的风险。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戒烟</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尽量避免长期接触烟草烟雾、工业废气、汽车尾气等有害物质，以降低患肺癌的风险。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减少暴露</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戒烟与减少暴露</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定期体检</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定期进行胸部X光或CT检查，有助于早期发现肺部异常。</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筛查</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对于高危人群，如长期吸烟者、从事特定职业的人群等，应定期进行肺癌筛查。</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定期体检与筛查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健康生活方式</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保持适度的运动、充足的睡眠和良好的心态，有助于提高免疫力，预防肺癌。</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饮食习惯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多吃新鲜蔬菜、水果和富含蛋白质的食物，少吃油腻、辛辣等刺激性食物，有助于降低患肺癌的风险。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健康生活方式与饮食习惯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肺ca的治疗与康复</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https://d.book118.com/135230243102011112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2024-09-18T12:10:18.057</cp:lastPrinted>
  <dcterms:created xsi:type="dcterms:W3CDTF">2024-09-18T04:10:18Z</dcterms:created>
  <dcterms:modified xsi:type="dcterms:W3CDTF">2024-09-18T04:10:19Z</dcterms:modified>
</cp:coreProperties>
</file>