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7175E-77B3-4DDD-AD33-8AF88B5DC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D5531-5D16-4A89-880F-7D2E7343F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5A555-D400-4097-8CCC-69512915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0D334-8035-4E2B-8137-36DD9A8D3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6A5A4-2187-463F-80CD-C3ECC45F6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C4E96-7CD6-4C59-9A5B-73D8EC8D8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17F7D-8E4F-488F-9AB9-62D4BBAA5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7A424-F0EB-4769-9FB8-DF26AE102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5C0BD-97E0-4483-9FC4-FFF1FF41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19F5C-1C69-472E-9DE8-73F9ECF36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C6314-D0E2-4FF9-8630-D0972D179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303300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直流系统培训课件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202X-12-21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直流系统的基本原理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直流系统的设计与优化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直流系统的维护与故障处理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直流系统的安全与防护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直流系统的案例分析与实践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直流系统概述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直流系统的定义与组成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直流系统是一种将交流电转换为直流电的电力系统，主要由电源、负载、电缆、开关、保护装置等组成。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系统主要由电源、负载、电缆、开关、保护装置等组成，其中电源是直流系统的核心，负责将交流电转换为直流电；负载是直流系统中的用电设备，如电机、照明等；电缆是连接电源和负载的导线；开关是控制电源和负载的通断的设备；保护装置是当系统出现故障时，能够自动切断电源，保护设备和人员的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直流系统的电压稳定，能够提供稳定的直流电源；电流较小，对电缆的要求较低；能够提供大功率的负载；具有较高的可靠性。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流系统具有较小的电流和较高的电压，因此对电缆的要求较低，可以降低成本；同时直流系统的稳定性较高，能够提供稳定的直流电源，保证设备的正常运行；此外，直流系统还具有较高的可靠性，能够保证设备的安全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直流系统的特点与优势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6042" r="6042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3208" r="13208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2500" b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景：直流系统广泛应用于各种领域，如电力、冶金、化工、交通等。在电力领域中，直流系统被广泛应用于发电厂、变电站、配电所等场所；在冶金领域中，直流系统被广泛应用于冶炼、轧制等工艺中；在化工领域中，直流系统被广泛应用于生产过程中的控制和监测；在交通领域中，直流系统被广泛应用于地铁、轻轨等城市轨道交通系统中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直流系统的应用场景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直流系统的基本原理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直流电的电流方向始终保持不变，从正极流向负极。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电流方向恒定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电压稳定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容易储存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88" r="171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直流电的电压稳定，不会像交流电一样有波动。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直流电可以很容易地通过电池进行储存。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直流电的基本特性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干电池是一种常见的直流电源，其原理是将化学能转化为电能。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干电池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充电电池可以通过充电将电能储存，再以直流电的形式释放。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充电电池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稳压电源是一种能够将电压稳定在特定值的直流电源。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稳压电源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直流电源的分类与原理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2" r="1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直流负载的分类与原理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电阻性负载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电阻性负载是直流电路中最常见的负载，其原理是将电能转化为热能。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电感性负载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电感性负载在电流变化时会产生反电动势，其原理是将电能转化为磁场能。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容性负载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容性负载在电路中表现为电容，其原理是将电荷储存，并在放电时释放能量。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直流系统的设计与优化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根据负载需求、电源条件和环境因素，合理设计直流系统的电压、电流和功率等级。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917" r="4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满足系统需求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为确保系统稳定可靠，设计时应考虑适当的冗余和备份措施。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考虑冗余与备份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采用高效、低损耗的设备，优化系统布局，减少能源浪费和环境污染。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节能与环保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直流系统的设计原则与方法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通过合理的投资和维护策略，降低直流系统的运营成本。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提高系统效率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通过改进设备性能、优化运行方式和减少损耗，提高直流系统的整体效率。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增强系统可靠性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采取多种措施，如设备备份、故障预警和快速恢复等，提高直流系统的可靠性。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167" b="1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直流系统的优化目标与策略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https://d.book118.com/135230330041011041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2024-09-01T16:49:22.208</cp:lastPrinted>
  <dcterms:created xsi:type="dcterms:W3CDTF">2024-09-01T08:49:22Z</dcterms:created>
  <dcterms:modified xsi:type="dcterms:W3CDTF">2024-09-01T08:49:24Z</dcterms:modified>
</cp:coreProperties>
</file>