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95CD4-F128-4619-ACBD-C26C069D9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146CE-79E3-44CC-BC2E-3413F1AF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A6188-A59C-4975-961B-5B273BA9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A42BA-CBC3-49B9-8725-D4AD3721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B1F3B5-A955-4A45-B1B8-89C53938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55FE2-82C7-4320-B689-1D37630C3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DB371-CFBE-497A-9335-77ECD49A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343C2-36AB-417B-890A-E0674E51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0D1B1-190A-4D5F-8CBE-3F272035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AFD66-2B72-446D-8B1C-F870860E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4C86D-36F2-4763-9ABE-776E58D7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3231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建设高效团队的培训与发展计划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团队现状及目标分析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团队发展激励机制设计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未来发展规划与战略思考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团队现状及目标分析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775" b="237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现有团队成员结构与能力评估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包括年龄、性别、教育背景、工作经验等方面的分布情况。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技能与专长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评估团队成员在各自领域内的专业能力和特长。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了解团队成员在协作和沟通方面的表现，包括团队合作能力、领导力、冲突解决能力等。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明确团队在未来一段时间内需要实现的具体业务目标，如市场份额、销售额、客户满意度等。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制定与业务目标相匹配的组织发展目标，如提升团队整体绩效、优化组织结构、提高员工满意度和忠诚度等。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541" b="45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为实现团队发展目标，制定相应的战略规划，包括市场策略、产品策略、人才策略等。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团队发展目标及战略规划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差距分析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将收集到的培训需求与团队现有能力进行对比分析，找出存在的差距和不足。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通过问卷、访谈等方式收集团队成员的培训需求，了解他们在工作中遇到的挑战和需要提升的技能。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根据差距的重要性和紧急性，对培训需求进行优先级排序，确保有限的资源能够投入到最需要的地方。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需求分析与差距识别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根据团队成员的岗位需求，提供针对性的专业知识培训，如销售技巧、产品知识等。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提升团队成员的工作技能，如数据分析、项目管理等，提高工作效率和质量。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定期分享行业最新动态和趋势，帮助团队成员拓宽视野，增强市场敏感度。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知识技能类培训课程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通过户外拓展、团队游戏等形式，增强团队成员间的信任感和凝聚力。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教授有效的沟通技巧，如倾听、表达、反馈等，提高团队成员间的沟通效率。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提供冲突解决方法和策略的培训，帮助团队成员更好地应对和解决工作中的冲突。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培养团队成员的领导潜力，教授领导技巧和方法，如决策能力、激励能力等。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提升团队成员的管理能力，如项目管理、时间管理等，提高工作效率和团队绩效。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培养团队成员的情绪智力，提高自我认知、自我管理和社交技巧等方面的能力。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情绪智力培训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领导力及管理能力提升课程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根据团队需求和预算，选择功能齐全、易于使用的线上学习平台，如Moodle、Canvas等。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选择合适的线上学习平台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从互联网、专业机构、企业内部等多种渠道整合优质学习资源，包括课程、案例、工具等。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整合优质学习资源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根据团队成员的岗位、技能和发展需求，为其定制个性化的学习计划，提高学习针对性和效果。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定制个性化学习计划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线上学习平台搭建及资源整合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组织实践活动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通过分组讨论、角色扮演、案例分析等方式，引导团队成员积极参与实践活动，提高团队协作和解决问题的能力。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在活动过程中，及时给予团队成员反馈和建议，根据实际情况调整活动方案，确保活动效果达到预期目标。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设计实践项目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结合团队业务需求和实际情况，设计具有挑战性的实践项目，如团队协作游戏、模拟演练等。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线下实践活动设计与组织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https://d.book118.com/135232313333011110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2024-09-16T11:05:39.901</cp:lastPrinted>
  <dcterms:created xsi:type="dcterms:W3CDTF">2024-09-16T03:05:39Z</dcterms:created>
  <dcterms:modified xsi:type="dcterms:W3CDTF">2024-09-16T03:05:42Z</dcterms:modified>
</cp:coreProperties>
</file>