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D8D25D-F829-46BB-B1EB-97CB76105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403F17-965D-4D53-A843-7E6E0983A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299088-6EE2-476F-BF35-E64BD7565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8B1802-05BD-4A94-B3EF-7D81510BB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40ABD6-4AEE-4FE3-93F4-E2B1750D3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3273EE-91D4-4C48-84EF-8B12C8395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650291-7E34-4B4C-B462-7B317E3CD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09ADBA-C5FD-4939-AFF1-114CBA714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AB6DB1-D66C-47C0-9DF5-D277A050F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9DFF94-A53D-418E-9F0E-88D834743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EFC023-E24B-4717-B025-7F7BE8A77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24102401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心肺复苏术护理教案PPT\n## 1.心肺复苏术的基本概念与重要性\n### 1.1心肺复苏术的定义与原理\n### 1.2心肺复苏术在急救中的作用\n### 1.3心肺复苏术的普及与培训意义\n## 2.心肺复苏术的准备工作与流程\n### 2.1心肺复苏术的器械准备与场地布置\n### 2.2心肺复苏术的评估与判断流程\n### 2.3心肺复苏术的操作步骤与注意事项\n## 3.心肺复苏术的护理配合与监测\n### 3.1心肺复苏术的护理人员分工与配合\n### 3.2心肺复苏术的监测指标与意义\n### 3.3心肺复苏术的护理记录与沟通\n## 4.心肺复苏术的并发症预防与处理\n### 4.1心肺复苏术的并发症原因与预防\n### 4.2心肺复苏术的并发症识别与处理\n### 4.3心肺复苏术的护理干预与康复指导\n## 5.心肺复苏术的实践案例与分析\n### 5.1心肺复苏术的成功案例与经验分享\n### 5.2心肺复苏术的失败案例与教训总结\n### 5.3心肺复苏术的未来发展趋势与挑战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心肺复苏术护理教案PPT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n-lt"/>
              </a:rPr>
              <a:t>CREATE TOGETHER</a:t>
            </a:r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3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心肺复苏术的基本概念与重要性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57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58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5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心肺复苏术（CPR）是一种紧急救护技术</a:t>
                </a:r>
                <a:endParaRPr/>
              </a:p>
            </p:txBody>
          </p:sp>
          <p:sp>
            <p:nvSpPr>
              <p:cNvPr id="16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通过人工循环手段维持生命的体征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适用于心跳骤停、窒息等危重情况</a:t>
                </a:r>
                <a:endParaRPr/>
              </a:p>
            </p:txBody>
          </p:sp>
        </p:grpSp>
        <p:grpSp>
          <p:nvGrpSpPr>
            <p:cNvPr id="161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6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心肺复苏术的原理</a:t>
                </a:r>
                <a:endParaRPr/>
              </a:p>
            </p:txBody>
          </p:sp>
          <p:sp>
            <p:nvSpPr>
              <p:cNvPr id="16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通过胸部按压产生血流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结合人工呼吸提供氧气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恢复循环和氧气供应，维持生命体征</a:t>
                </a:r>
                <a:endParaRPr/>
              </a:p>
            </p:txBody>
          </p:sp>
        </p:grpSp>
        <p:grpSp>
          <p:nvGrpSpPr>
            <p:cNvPr id="164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6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心肺复苏术的分类</a:t>
                </a:r>
                <a:endParaRPr/>
              </a:p>
            </p:txBody>
          </p:sp>
          <p:sp>
            <p:nvSpPr>
              <p:cNvPr id="16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基础心肺复苏（CPR）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：仅包括胸部按压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高级心肺复苏（ACLS）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：包括电除颤等高级技巧</a:t>
                </a:r>
                <a:endParaRPr/>
              </a:p>
            </p:txBody>
          </p:sp>
        </p:grpSp>
      </p:grpSp>
      <p:sp>
        <p:nvSpPr>
          <p:cNvPr id="1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心肺复苏术的定义与原理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7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7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心肺复苏术是急救的重要组成部分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对于心跳骤停等急症具有重要作用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可以提高患者的生存率</a:t>
                </a:r>
                <a:endParaRPr/>
              </a:p>
            </p:txBody>
          </p:sp>
          <p:sp>
            <p:nvSpPr>
              <p:cNvPr id="17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心肺复苏术的操作时机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发病现场立即进行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院内抢救中延续进行</a:t>
                </a:r>
                <a:endParaRPr/>
              </a:p>
            </p:txBody>
          </p:sp>
          <p:sp>
            <p:nvSpPr>
              <p:cNvPr id="17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心肺复苏术的配合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需要护理人员的紧密配合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有助于提高复苏成功率</a:t>
                </a:r>
                <a:endParaRPr/>
              </a:p>
            </p:txBody>
          </p:sp>
          <p:sp>
            <p:nvSpPr>
              <p:cNvPr id="18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心肺复苏术在急救中的作用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8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8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提高公众的急救意识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降低意外伤亡的死亡率</a:t>
                </a:r>
                <a:endParaRPr/>
              </a:p>
            </p:txBody>
          </p:sp>
          <p:sp>
            <p:nvSpPr>
              <p:cNvPr id="18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心肺复苏术的普及</a:t>
                </a:r>
                <a:endParaRPr/>
              </a:p>
            </p:txBody>
          </p:sp>
        </p:grpSp>
        <p:grpSp>
          <p:nvGrpSpPr>
            <p:cNvPr id="19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护理人员必须掌握的基本技能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提高护理人员的急救水平</a:t>
                </a:r>
                <a:endParaRPr/>
              </a:p>
            </p:txBody>
          </p:sp>
          <p:sp>
            <p:nvSpPr>
              <p:cNvPr id="19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心肺复苏术的培训</a:t>
                </a:r>
                <a:endParaRPr/>
              </a:p>
            </p:txBody>
          </p:sp>
        </p:grpSp>
        <p:grpSp>
          <p:nvGrpSpPr>
            <p:cNvPr id="19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保护患者的生命安全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提高医疗救治质量</a:t>
                </a:r>
                <a:endParaRPr/>
              </a:p>
            </p:txBody>
          </p:sp>
          <p:sp>
            <p:nvSpPr>
              <p:cNvPr id="19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心肺复苏术的培训意义</a:t>
                </a:r>
                <a:endParaRPr/>
              </a:p>
            </p:txBody>
          </p:sp>
        </p:grpSp>
      </p:grpSp>
      <p:pic>
        <p:nvPicPr>
          <p:cNvPr id="19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9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心肺复苏术的普及与培训意义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2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心肺复苏术的准备工作与流程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器械准备</a:t>
                </a:r>
                <a:endParaRPr/>
              </a:p>
            </p:txBody>
          </p:sp>
          <p:sp>
            <p:nvSpPr>
              <p:cNvPr id="20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胸部按压板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复苏囊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氧气瓶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监护仪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除颤仪</a:t>
                </a:r>
                <a:endParaRPr/>
              </a:p>
            </p:txBody>
          </p:sp>
          <p:sp>
            <p:nvSpPr>
              <p:cNvPr id="21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场地布置</a:t>
                </a:r>
                <a:endParaRPr/>
              </a:p>
            </p:txBody>
          </p:sp>
          <p:sp>
            <p:nvSpPr>
              <p:cNvPr id="21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确保场地宽敞、安全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便于护理人员进行操作</a:t>
                </a:r>
                <a:endParaRPr/>
              </a:p>
            </p:txBody>
          </p:sp>
          <p:sp>
            <p:nvSpPr>
              <p:cNvPr id="21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心肺复苏术的器械准备与场地布置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24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25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26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评估患者的意识状态</a:t>
                </a:r>
                <a:endParaRPr/>
              </a:p>
            </p:txBody>
          </p:sp>
          <p:sp>
            <p:nvSpPr>
              <p:cNvPr id="22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通过呼唤、拍打等方式判断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观察患者的自主呼吸</a:t>
                </a:r>
                <a:endParaRPr/>
              </a:p>
            </p:txBody>
          </p:sp>
        </p:grpSp>
        <p:grpSp>
          <p:nvGrpSpPr>
            <p:cNvPr id="229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30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判断患者的心跳和呼吸</a:t>
                </a:r>
                <a:endParaRPr/>
              </a:p>
            </p:txBody>
          </p:sp>
          <p:sp>
            <p:nvSpPr>
              <p:cNvPr id="23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观察患者的胸部是否有起伏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检查患者的颈动脉搏动</a:t>
                </a:r>
                <a:endParaRPr/>
              </a:p>
            </p:txBody>
          </p:sp>
        </p:grpSp>
        <p:grpSp>
          <p:nvGrpSpPr>
            <p:cNvPr id="233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34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判断患者的瞳孔反应</a:t>
                </a:r>
                <a:endParaRPr/>
              </a:p>
            </p:txBody>
          </p:sp>
          <p:sp>
            <p:nvSpPr>
              <p:cNvPr id="23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观察患者的瞳孔是否对称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判断患者的瞳孔对光反射</a:t>
                </a:r>
                <a:endParaRPr/>
              </a:p>
            </p:txBody>
          </p: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心肺复苏术的评估与判断流程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操作步骤</a:t>
                </a:r>
                <a:endParaRPr/>
              </a:p>
            </p:txBody>
          </p:sp>
          <p:sp>
            <p:nvSpPr>
              <p:cNvPr id="24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确认安全，开始复苏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检查呼吸和脉搏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进行胸部按压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打开气道，进行人工呼吸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循环进行，直至救援到来</a:t>
                </a:r>
                <a:endParaRPr/>
              </a:p>
            </p:txBody>
          </p:sp>
          <p:sp>
            <p:nvSpPr>
              <p:cNvPr id="24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注意事项</a:t>
                </a:r>
                <a:endParaRPr/>
              </a:p>
            </p:txBody>
          </p:sp>
          <p:sp>
            <p:nvSpPr>
              <p:cNvPr id="25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保持操作连贯，不间断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注意按压深度和频率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确保气道通畅，避免误吸</a:t>
                </a:r>
                <a:endParaRPr/>
              </a:p>
            </p:txBody>
          </p:sp>
          <p:sp>
            <p:nvSpPr>
              <p:cNvPr id="25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心肺复苏术的操作步骤与注意事项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心肺复苏术的护理配合与监测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心肺复苏术的护理人员分工与配合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护理人员分工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负责人：指挥和协调复苏过程   -按压者：负责胸部按压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人工呼吸者：负责人工呼吸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监护者：负责监测生命体征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护理人员配合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保持操作协调，保证复苏效果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及时调整按压和呼吸频率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https://d.book118.com/135241024010011110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心肺复苏术护理教案PPT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2024-09-15T02:27:54.449</cp:lastPrinted>
  <dcterms:created xsi:type="dcterms:W3CDTF">2024-09-14T18:27:54Z</dcterms:created>
  <dcterms:modified xsi:type="dcterms:W3CDTF">2024-09-14T18:27:56Z</dcterms:modified>
</cp:coreProperties>
</file>