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B1571-D755-44E2-A501-EEACF726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4C066-A59D-449C-B204-0F546CC5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41347-B5CE-4C41-9B88-C4705DD3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5F563-4E61-4C31-A56D-613AD235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A3F4A-845B-4F4F-9729-4F4E90EF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06C63-26DE-4585-911F-D6E445319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EE064-FBD8-48E4-B25D-2A55B3DC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0D1CF-9EE9-4AA4-970A-1F7CF954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F8C05-9359-4A0E-B193-11B6A8CF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848A5-CD05-4674-B8CC-3D8CC0F5A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23760-8973-4C28-A3FF-057F7F9F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42011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农产品质量监管与抽检提升农产品质量监管和抽检的培训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农产品抽检流程与规范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农产品质量监管与抽检的关系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提升农产品质量监管和抽检的措施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农产品质量监管与抽检的实践案例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农产品质量监管的意义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保障农产品质量安全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通过有效的监管措施，确保农产品在生产、加工、运输等环节中符合质量标准，保障消费者的健康和权益。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提高农产品质量，有助于提升农产品的市场竞争力，推动农业产业升级和可持续发展。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维护社会和谐稳定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农产品质量安全关系到人民群众的日常生活和身体健康，加强监管有助于维护社会和谐稳定。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《兽药管理条例》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对兽药的生产、经营、使用等进行了规范，确保畜禽等农产品的质量安全。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规定了农产品质量安全的监管体制、标准制定、检验检测、认证认可等方面的内容。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《农药管理条例》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对农药的生产、经营、使用等进行了规范，保障农产品生产过程中的用药安全。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农产品质量监管的法律法规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包括农业、质检、食药监等部门，负责制定农产品质量安全标准、开展检验检测和认证认可等工作。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包括农业生产企业、农民专业合作社等，负责按照质量标准进行生产和管理，确保农产品质量安全。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农业生产经营者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包括消费者、媒体等，通过对农产品质量安全的关注和监督，推动农产品质量监管工作的不断完善。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农产品质量监管的体系架构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农产品抽检流程与规范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48" r="258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确保农产品质量安全，维护消费者权益，促进农业可持续发展。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公正、科学、规范，确保抽检结果的真实性和客观性。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农产品抽检的目的和原则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将抽检结果及时向社会公示，接受社会监督。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结果判定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根据检验结果，判定农产品是否合格，对不合格产品依法进行处理。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对抽取的样品进行感官、理化、微生物等方面的检验，确保农产品符合相关质量标准。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制定抽检计划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根据农产品种类、产地、季节等因素，制定合理的抽检计划。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按照随机、等距、分层等抽样方法，抽取具有代表性的样品。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农产品抽检的程序和步骤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检验机构应具备相应的资质和能力，确保检验结果的准确性和可靠性。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抽样工具应干净、卫生，避免对样品造成污染。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抽样人员应经过专业培训，具备抽样技能和相关知识。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抽样过程中应详细记录相关信息，如抽样时间、地点、样品编号等。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对于不合格产品，应及时通知生产者和销售者，并依法进行处理和追溯。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农产品抽检的注意事项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农产品质量监管与抽检的关系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监管力度的加强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农产品质量监管部门加强对生产、加工、流通等环节的监管力度，提高了农产品的整体质量水平，为抽检提供了更好的基础。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监管标准的制定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农产品质量监管部门负责制定农产品质量标准和质量安全监管制度，为抽检提供明确的依据和指标。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农产品质量监管部门与抽检机构之间建立信息共享和协作机制，确保抽检工作的针对性和有效性。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50" r="1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农产品质量监管对抽检的影响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抽检可以及时发现农产品中存在的质量问题和安全隐患，向监管部门和消费者发出风险预警，防止问题扩大。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抽检结果可以作为农产品质量监管部门对违法行为进行查处的依据，加强对不合格农产品的处理力度。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通过抽检可以对农产品进行质量评估，了解农产品的质量状况，为监管部门提供决策依据。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抽检在农产品质量监管中的作用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农产品质量监管和抽检在工作内容和方法上相互补充，共同构建农产品质量安全保障体系。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抽检结果可以为农产品质量监管提供信息反馈，帮助监管部门及时调整和完善监管措施。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农产品质量监管部门和抽检机构之间需要建立紧密的协作配合关系，确保监管和抽检工作的顺利进行。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农产品质量监管与抽检的互动关系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https://d.book118.com/135242011230011102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2024-09-11T15:09:31.760</cp:lastPrinted>
  <dcterms:created xsi:type="dcterms:W3CDTF">2024-09-11T07:09:31Z</dcterms:created>
  <dcterms:modified xsi:type="dcterms:W3CDTF">2024-09-11T07:09:33Z</dcterms:modified>
</cp:coreProperties>
</file>