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EFF1E-C400-482B-A1C4-7E7191D8B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281BD-7BBC-417D-BDF8-8390423F4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39AF7-AF36-442F-A094-73D005EF6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ECAC7-FB2D-48B2-95F7-BB4803DD0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76AD66-A417-49EE-B244-0CD0B56A8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0E88BE-37E6-4C00-AC74-640078FD0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BC768D-91D8-4D72-A2EB-C0F04AF1F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79D41-B93E-4720-810C-55A4AED4A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3B11F-9EC1-4D27-B97A-9E572D03F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4E7A2-2872-41F7-AD20-3B40AB75D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13C37-CA43-4E51-94D8-4EF404BF9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243333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发热护理课件\n## 1.发热的基本概念与原因\n### 1.1发热的定义与分类\n### 1.2发热的常见原因及发生机制\n### 1.3发热对机体的影响\n## 2.发热的诊断与评估\n### 2.1发热的临床表现与诊断方法\n### 2.2发热的严重程度评估\n### 2.3发热的鉴别诊断\n## 3.发热的护理原则与方法\n### 3.1发热的一般护理措施\n### 3.2发热的药物治疗与护理\n### 3.3发热的心理护理与舒适护理\n## 4.发热患者的健康教育\n### 4.1发热的预防与健康生活方式\n### 4.2发热的自我监测与家庭护理\n### 4.3发热患者的就医指导\n## 5.发热护理的案例分析\n### 5.1发热护理的成功案例分析\n### 5.2发热护理的失败案例分析\n### 5.3发热护理的经验与教训总结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发热护理课件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发热的基本概念与原因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发热的定义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体温超过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体温上升与基础体温相比超过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1℃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发热的分类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：37.5℃-38.5℃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中等热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：38.6℃-39.5℃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：39.6℃-41℃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超高热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：超过41℃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发热的定义与分类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发热的常见原因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：病毒、细菌、寄生虫等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：体内炎症反应引起发热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：肿瘤引起炎症反应导致发热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：药物过敏或其他药物反应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：中枢神经系统疾病、免疫性疾病等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发热的发生机制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病原体进入体内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：引起免疫反应，产生炎症介质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：导致前列腺素等炎症介质释放，引起发热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体温调节中枢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：调节体温，导致发热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发热的常见原因及发生机制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发热对机体的影响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对机体的好处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增强免疫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：适度发热有助于提高免疫力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促进代谢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：促进新陈代谢，有助于身体恢复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对机体的坏处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消耗体力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：长时间发热导致体力消耗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影响器官功能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：高热可能导致器官功能受损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潜在并发症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：如脱水、惊厥等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发热的诊断与评估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发热的临床表现与诊断方法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发热的临床表现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体温升高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：超过37.5℃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伴随症状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：头痛、乏力、食欲减退等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体格检查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：观察体温、检查淋巴结等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：血常规、尿常规、C反应蛋白等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：如胸部X光、B超等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发热的严重程度评估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评估指标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：低热、中等热、高热、超高热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伴随症状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：轻度、中度、重度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器官功能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：正常、轻度受损、中度受损、重度受损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：密切观察病情变化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：定期进行实验室检查和影像学检查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感染性发热</a:t>
                </a:r>
                <a:endParaRPr/>
              </a:p>
            </p:txBody>
          </p:sp>
          <p:sp>
            <p:nvSpPr>
              <p:cNvPr id="24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病毒、细菌、寄生虫等感染</a:t>
                </a:r>
                <a:endParaRPr/>
              </a:p>
            </p:txBody>
          </p:sp>
        </p:grpSp>
        <p:grpSp>
          <p:nvGrpSpPr>
            <p:cNvPr id="24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非感染性发热</a:t>
                </a:r>
                <a:endParaRPr/>
              </a:p>
            </p:txBody>
          </p:sp>
          <p:sp>
            <p:nvSpPr>
              <p:cNvPr id="25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炎症、肿瘤、药物等引起</a:t>
                </a:r>
                <a:endParaRPr/>
              </a:p>
            </p:txBody>
          </p:sp>
        </p:grpSp>
        <p:grpSp>
          <p:nvGrpSpPr>
            <p:cNvPr id="25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发热原因不明</a:t>
                </a:r>
                <a:endParaRPr/>
              </a:p>
            </p:txBody>
          </p:sp>
          <p:sp>
            <p:nvSpPr>
              <p:cNvPr id="2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需进一步检查和观察</a:t>
                </a:r>
                <a:endParaRPr/>
              </a:p>
            </p:txBody>
          </p:sp>
        </p:grpSp>
      </p:grpSp>
      <p:pic>
        <p:nvPicPr>
          <p:cNvPr id="25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发热的鉴别诊断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发热的护理原则与方法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休息与舒适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保持室内温度适宜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病人穿着舒适的衣物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饮食护理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提供高热量、高蛋白、易消化的食物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保持水分摄入，避免脱水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用药护理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按医嘱给予药物治疗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观察药物疗效和副作用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发热的一般护理措施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https://d.book118.com/135243333010011110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发热护理课件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2024-09-15T02:28:59.502</cp:lastPrinted>
  <dcterms:created xsi:type="dcterms:W3CDTF">2024-09-14T18:28:59Z</dcterms:created>
  <dcterms:modified xsi:type="dcterms:W3CDTF">2024-09-14T18:29:01Z</dcterms:modified>
</cp:coreProperties>
</file>