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F174B6-7BD3-43FC-A83D-CA3677CF23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DF9E48-186C-4DE3-ADBD-88E1287E92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1B0416-A9DC-4534-B910-1FEACCA369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80CB01-929D-4DC6-B6FE-4144894DAF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9468AB-9772-4D2A-8E0E-E3D6C7AE7B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724E3CB-44E3-4E7C-B277-5F9A8104D2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34BF39-6E41-456D-BD26-D67D7B7B8D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E652C0-4A4F-4B99-A764-4295CE500C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987787-C7DA-4DD4-ACAA-6E694A594C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020644-067C-4C5E-ABED-8187D0CB27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2D967D-C50B-4D74-A129-0F621A8EE3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524432320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运营部门KPI绩效考核管理方案培训课件重要性解析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2024-01-26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KPI绩效考核管理方案概述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运营部门KPI绩效考核指标设计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运营部门KPI绩效考核实施与管理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运营部门KPI绩效考核结果应用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培训课件在运营部门KPI绩效考核中的应用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2569" b="12569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通过KPI绩效考核管理方案，明确工作目标和评估标准，提升运营部门整体绩效。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随着企业规模扩大和业务复杂度增加，需要更加精细化、系统化的运营管理方案。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通过绩效考核，引导员工关注个人业绩提升，实现个人与企业的共同发展。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提升运营部门绩效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适应企业发展需求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推动员工个人成长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417" r="2241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统一思想认识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明确考核标准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提供操作指导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强化知识储备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培训课件的重要性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通过培训课件的宣导，使运营部门员工对KPI绩效考核管理方案有统一的认识和理解。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课件中包含具体的操作步骤和方法，指导员工如何在实际工作中应用KPI绩效考核管理方案。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培训课件中详细阐述KPI绩效考核的标准和流程，确保考核的公正性和客观性。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培训课件作为学习资料，可供员工随时查阅和复习，加深对KPI绩效考核管理方案的理解和掌握。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KPI绩效考核管理方案概述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关键绩效指标（KPI）考核是通过对组织内部流程的输入端、输出端的关键参数进行设置、取样、计算、分析，衡量流程绩效的一种目标式量化管理指标。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KPI绩效考核是企业绩效管理的基础，是组织或个人在一定期限内应该达到的可量化的工作目标。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KPI绩效考核的定义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35822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270648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398142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63746" y="533480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14336" y="1667166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KPI绩效考核能够明确组织或个人的工作目标，使工作更具方向性。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2929889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通过KPI绩效考核，可以对工作成果进行量化评估，使评估结果更加客观、公正。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4263654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KPI绩效考核可以促使组织或个人关注重点工作，提高工作效率。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5567038"/>
            <a:ext cx="3618828" cy="807651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KPI绩效考核结果可以作为员工奖惩的依据，激励员工积极工作。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1259356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114336" y="260894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量化评估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114336" y="390827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提升效率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14336" y="5229577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激励员工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KPI绩效考核的意义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结果反馈与应用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将考核结果反馈给被考核者，并根据考核结果进行相应的奖惩或改进措施。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绩效评估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根据设定的考核指标和收集的数据，进行绩效评估。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数据收集与整理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收集与整理相关数据，为考核提供依据。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制定考核计划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明确考核对象、考核周期、考核指标等。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设定考核指标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根据组织或个人的工作目标，设定关键绩效指标。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KPI绩效考核的流程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运营部门KPI绩效考核指标设计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28" t="47900" r="43371"/>
          <a:stretch>
            <a:fillRect/>
          </a:stretch>
        </p:blipFill>
        <p:spPr>
          <a:xfrm>
            <a:off x="253270" y="3125078"/>
            <a:ext cx="5790019" cy="2808769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27171" y="123630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27171" y="2584561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27171" y="385950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27171" y="521288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77760" y="1545246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确保每个指标都有明确的定义和计算方式，避免歧义和误解。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077760" y="2807969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指标需要能够被有效地衡量和评估，确保数据的准确性和可靠性。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077760" y="4141734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指标应与运营部门的业务目标和战略密切相关，能够真实反映部门的绩效表现。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077760" y="5445118"/>
            <a:ext cx="3618828" cy="807651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指标应具有挑战性但可实现，以激励员工努力达成目标。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077760" y="1137436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明确性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077760" y="2487026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可衡量性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077760" y="378635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相关性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077760" y="5107657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可达成性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指标设计的原则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确定业务目标和战略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明确运营部门的业务目标和战略，为后续指标设计提供基础。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分析关键成功因素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识别实现业务目标和战略所需的关键成功因素，为指标设计提供依据。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3. 设计初步指标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根据关键成功因素，设计初步的KPI指标，并确保指标的明确性、可衡量性和相关性。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4. 征求反馈意见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将初步设计的指标征求相关部门和人员的反馈意见，进行必要的调整和完善。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5. 确定最终指标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经过充分讨论和调整后，确定最终的KPI指标，并制定相应的考核标准和权重。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指标设计的步骤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用户类指标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包括注册用户数、活跃用户数、用户留存率等，反映用户规模和用户忠诚度。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流量类指标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包括网站访问量、独立访客数、页面浏览量等，反映网站的吸引力和用户黏性。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转化类指标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包括转化率、客单价、订单量等，反映网站的盈利能力和销售效果。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内容类指标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包括内容更新频率、内容质量评分、用户互动量等，反映网站内容的质量和吸引力。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技术类指标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包括网站加载速度、页面错误率、服务器稳定性等，反映网站的技术性能和用户体验。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关键绩效指标的选取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运营部门KPI绩效考核实施与管理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https://d.book118.com/135244323200011110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2024-09-15T18:53:45.681</cp:lastPrinted>
  <dcterms:created xsi:type="dcterms:W3CDTF">2024-09-15T10:53:45Z</dcterms:created>
  <dcterms:modified xsi:type="dcterms:W3CDTF">2024-09-15T10:53:48Z</dcterms:modified>
</cp:coreProperties>
</file>