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AD304E-6DBF-4B0A-98BE-DD56120E9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8BF764-4C5F-413E-AE3F-345FB43BB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AFF207-C857-4C42-A6F6-C9B01BC806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18AE65-3D21-476A-B7C0-04A3FF601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21CE33-786B-439B-BCEC-C41380845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0B2CB1-9873-45EC-9FE8-A2B2C25E4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B78712-068B-4B0B-8E9E-EE1737C75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91E65A-3975-4771-A2CE-ED5DC8C00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6095E0-CB1D-4228-B732-90CB53386E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E2B782-C330-433A-A5FD-03BD35FA1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5CFBAA-C101-4E1D-92E8-056932950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301310300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医院放射诊疗防护政策解读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放射诊疗防护基本原则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放射诊疗设备管理与要求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放射工作人员健康管理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放射诊疗场所安全防护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放射诊疗安全防护制度及应急预案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通过建立完善的放射诊疗防护体系，减少放射线对工作人员和公众的辐射危害，保障其身体健康。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保障放射工作人员和公众健康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通过制定严格的放射诊疗防护政策和标准，规范放射诊疗行为，提高医疗质量和安全水平。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促进放射诊疗规范发展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随着放射诊疗技术的不断进步，需要不断更新和完善放射诊疗防护政策，以适应新技术的发展和应用。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适应放射诊疗技术发展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政策概述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放射诊疗许可制度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医疗机构开展放射诊疗工作必须取得相应的许可证书，并按照许可范围开展诊疗活动。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放射工作人员管理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医疗机构应加强对放射工作人员的管理和培训，确保其具备相应的专业知识和技能，保障放射诊疗工作的安全进行。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放射诊疗设备和场所管理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医疗机构应对放射诊疗设备和场所进行定期检测和维护，确保其符合防护要求，减少辐射危害。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放射事件应急处理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医疗机构应建立完善的放射事件应急处理机制，对发生的放射事件及时报告、调查和处理，减少事故造成的损失。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放射诊疗防护基本原则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286" b="1628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在进行放射诊疗前，必须充分评估其必要性，确保放射诊疗是合适且必要的医疗手段。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权衡放射诊疗带来的潜在风险和预期收益，确保患者从中获得的益处大于潜在风险。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正当化原则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风险与收益分析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必要性评估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设备与技术优化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采用先进的放射诊疗设备和技术，确保在获得必要诊断信息的同时，降低患者和工作人员的受照剂量。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操作流程规范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制定并执行严格的放射诊疗操作流程，确保所有操作均在最优化的条件下进行。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最优化原则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剂量限值设定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根据国际和国内相关标准，设定个人剂量限值，确保患者和工作人员在放射诊疗过程中的受照剂量不超过规定限值。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剂量监测与记录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对患者和工作人员进行定期的剂量监测，并记录相关数据，以便及时发现并解决问题。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个人剂量限值原则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放射诊疗设备管理与要求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医院在采购放射诊疗设备时，应严格遵守国家相关法律法规和标准，确保所购设备具有合格证明和相应的技术指标。同时，要结合医院实际需求，选择性能稳定、技术先进的设备。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设备到货后，医院应组织专业人员对设备进行验收。验收内容包括核对设备型号、规格、性能指标等是否与采购合同一致，检查设备外观是否完好，测试设备运行是否正常等。验收合格的设备方可投入使用。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验收流程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设备采购与验收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应制定放射诊疗设备的使用规范，明确设备的操作程序、使用注意事项等。操作人员必须经过专业培训，取得相应资质后方可上岗操作。同时，医院要定期对操作人员进行培训和考核，确保其操作技能符合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使用规范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应建立放射诊疗设备的维护保养制度，定期对设备进行维护保养，确保设备处于良好状态。维护保养内容包括清洁设备、检查设备性能、更换易损件等。同时，医院要建立设备维护保养档案，记录每次维护保养的情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维护保养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设备使用与维护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报废标准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医院应根据放射诊疗设备的使用年限、性能指标等因素，制定设备的报废标准。对于达到报废标准的设备，医院应及时进行报废处理。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处置方式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在处置放射诊疗设备时，应遵循国家相关法律法规和标准，选择合适的处置方式。对于具有放射性的设备，必须按照国家规定进行专业处理，确保不会对环境和人员造成危害。同时，医院要建立设备处置档案，记录每次处置的情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设备报废与处置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放射工作人员健康管理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https://d.book118.com/135301310300011044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2024-09-07T07:13:40.688</cp:lastPrinted>
  <dcterms:created xsi:type="dcterms:W3CDTF">2024-09-06T23:13:40Z</dcterms:created>
  <dcterms:modified xsi:type="dcterms:W3CDTF">2024-09-06T23:13:42Z</dcterms:modified>
</cp:coreProperties>
</file>