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460F2-E95F-46C5-88C4-097AD2206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38B42-BDC2-4EBA-AADF-BFAFD7B01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EB8A2-F158-4B07-9554-E4B5CA378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80D37-3781-4C2B-B874-32CAD115E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0C64F5-4714-4C48-9F13-518886DE8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9D634-665D-4B5C-847E-26F4ADCC2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700B50-EA47-494C-BE2C-530748565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E4D39-795B-4CFB-ABF6-38DB74F8C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6B052-04CA-4048-BB10-0CE64232E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A79B2-2C38-4D7B-A976-3CCBD2AAF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67C16-8ABA-4566-8EE5-52071E674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013312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风险管理是安全管理的基础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风险管理在安全管理中的应用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https://d.book118.com/135301331222011101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2024-09-10T03:29:44.780</cp:lastPrinted>
  <dcterms:created xsi:type="dcterms:W3CDTF">2024-09-09T19:29:44Z</dcterms:created>
  <dcterms:modified xsi:type="dcterms:W3CDTF">2024-09-09T19:29:46Z</dcterms:modified>
</cp:coreProperties>
</file>