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7377-E5D0-4ABF-A840-021B7F32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762F8-CE98-4098-845A-3678F11E9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1C025-7CFC-4DDF-A450-C5AF4EC5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9CAA6-4BE4-4B3C-B92E-36618993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71A92-7DFC-40FF-8125-DD48CBAC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BAB07-F2B5-46D9-9CB4-25266BEC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C44FA-10A5-4A68-848B-B12EF1E6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26DD3-2448-4735-8865-CDFFF180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EF4ED-D7AE-4930-AB0F-8DFAADFCA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1DD43-38A1-48BF-AA4B-477004F7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BAE3F-88CB-4F85-A9DC-C7330823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133133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化学工程党支部先进事迹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党支部概况与组织架构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思想政治建设与引领作用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科技创新与人才培养成果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社会服务与企业合作典范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内部管理优化与制度完善举措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党支部概况与组织架构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党支部书记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组织委员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宣传委员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纪检委员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成员组成及职责分工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负责党支部的宣传工作，包括宣传党的方针政策、先进典型事迹等。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负责党员组织关系管理、党费收缴、党员教育等工作。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负责党支部的全面工作，制定工作计划，组织实施并督促检查落实情况。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负责党支部的纪律检查工作，监督党员遵守党的纪律和规定。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纪检委员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党员小组长（若干）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党员（若干）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党支部书记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组织委员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宣传委员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成立初期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化学工程党支部成立之初，成员较少，活动场地有限，但党员们怀着对党的热爱和对事业的执着，积极开展各项工作。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随着党员队伍的不断壮大，党支部的影响力也逐渐增强。党支部积极组织各种形式的活动，加强党员之间的交流和合作，推动了化学工程领域的发展。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近年来，党支部积极响应党的号召，深化改革，创新工作思路和方法。通过开展“三会一课”、“两学一做”等活动，提高了党员的思想政治素质和业务能力。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荣誉称号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化学工程党支部多次被评为“先进基层党组织”、“优秀党支部”等荣誉称号，彰显了党支部的先进性和战斗力。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党支部的成员在化学工程领域取得了多项重要的科研成果，包括发表高水平学术论文、申请专利、承担国家级科研项目等，为推动我国化学工程事业的发展做出了积极贡献。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党支部还积极组织党员参加各种社会服务活动，如义务植树、环保宣传、扶贫帮困等，展现了党员的社会责任感和奉献精神。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荣誉与成果展示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思想政治建设与引领作用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25" r="3925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支部成员始终坚定共产主义信仰，牢记党的宗旨，自觉践行社会主义核心价值观。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在日常工作中，支部成员以身作则，积极传播正能量，营造良好的工作氛围。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面对困难和挑战，支部成员始终保持乐观向上的精神风貌，勇于担当，积极作为。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坚定理想信念，践行社会主义核心价值观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支部注重加强理论学习，定期组织党员学习党的路线、方针、政策和重要会议精神。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通过开展读书活动、交流研讨等方式，引导党员深入学习马克思主义理论，提高政治素质和思想觉悟。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鼓励党员积极参加各种培训和学习活动，不断提升自身综合素质和业务能力。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加强理论学习，提升政治素质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支部积极发挥战斗堡垒作用，带领广大党员和群众攻坚克难，推动化学工程事业发展。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在重大项目和关键任务中，支部成员勇挑重担，冲锋在前，为事业的成功贡献了重要力量。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支部注重加强与群众的联系，积极听取群众意见，为群众排忧解难，赢得了广泛赞誉。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发挥战斗堡垒作用，推动事业发展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在支部中，涌现出了一批优秀党员，他们以身作则，率先垂范，为支部建设做出了突出贡献。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这些优秀党员不仅在业务上精湛娴熟，更在政治上坚定可靠，是广大党员学习的榜样和楷模。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通过开展优秀党员评选等活动，进一步激发了广大党员的荣誉感和使命感，推动了支部工作的顺利开展。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优秀党员风采展示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科技创新与人才培养成果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承担国家级、省部级科研项目多项，取得了一系列创新性成果，包括新工艺、新材料、新能源等领域的研发。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在国内外知名学术期刊上发表高水平论文多篇，提升了学科影响力和国际竞争力。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积极参与产学研合作，与企业合作开展技术攻关和产业化项目，推动科技成果转化应用。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科研项目及成果介绍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制定完善的人才培养计划，注重学生创新能力和实践能力的培养，培养了一批高素质的化学工程人才。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积极开展学生创新创业教育和实践活动，支持学生参加各类科技竞赛和创新创业大赛，取得了优异成绩。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实施导师制、科研助理等制度，为学生提供良好的科研实践平台，提高了学生的科研能力和综合素质。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人才培养计划与实施效果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邀请国内外知名专家学者来校进行学术交流、合作研究和讲学活动，为师生提供了广阔的学术视野和交流机会。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与国内外高校和科研机构建立了长期稳定的合作关系，共同开展科研项目和人才培养工作。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积极组织参加国内外学术会议和论坛，加强与国内外同行的交流与合作，提升了学科的国际影响力。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https://d.book118.com/135301331334011124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2024-09-29T09:19:48.831</cp:lastPrinted>
  <dcterms:created xsi:type="dcterms:W3CDTF">2024-09-29T01:19:48Z</dcterms:created>
  <dcterms:modified xsi:type="dcterms:W3CDTF">2024-09-29T01:19:51Z</dcterms:modified>
</cp:coreProperties>
</file>