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B7A7A7-A145-4C19-BE88-0C3EBD9630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9D2246-944F-4DCC-A4A0-E689456869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053021-DD79-4613-AFD4-3433024173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B5C6EB-995A-4A94-8C8C-B463AB6CCE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9A64EB-1AD9-4DAE-BA3E-AF80C016A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04DD68-94DA-40CA-B1B5-DF8BB51360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B9E8D8-A4C2-407A-A283-3831DB84E8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5CE392-5E0C-4348-887A-18F49CA1E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0F2816-827B-4C9B-AB80-AEED50A234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742CDA-B5B3-4446-A2E3-C70CE803FE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30998F-A1B6-491E-9520-56CB79287B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5301341224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企业出纳优秀个人年度工作总结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工作背景与职责概述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资金管理业务成果展示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财务报表编制与汇报工作回顾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内部控制体系执行及优化情况分析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团队协作与沟通能力提升自我评估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个人成长及职业发展规划展望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工作背景与职责概述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资金流动守护者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财务数据记录者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风险防范先锋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268" b="4268"/>
          <a:stretch>
            <a:fillRect/>
          </a:stretch>
        </p:blipFill>
        <p:spPr>
          <a:xfrm>
            <a:off x="624819" y="1389221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722" r="1722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500" r="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出纳岗位重要性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出纳是企业资金流动的第一道关口，负责确保资金安全、准确、及时地流动，对企业经营至关重要。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出纳需要详细记录每一笔资金的流入和流出，为企业的财务管理提供准确、完整的数据支持。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出纳需要具备较高的风险意识和识别能力，及时发现并防范潜在的财务风险，确保企业财产安全。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01200" y="4075200"/>
            <a:ext cx="10990800" cy="0"/>
          </a:xfrm>
          <a:prstGeom prst="line">
            <a:avLst/>
          </a:prstGeom>
          <a:ln w="6350">
            <a:solidFill>
              <a:schemeClr val="lt1">
                <a:lumMod val="7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257147" y="2030095"/>
            <a:ext cx="0" cy="4230000"/>
          </a:xfrm>
          <a:prstGeom prst="line">
            <a:avLst/>
          </a:prstGeom>
          <a:ln w="635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1142086" y="1767350"/>
            <a:ext cx="342900" cy="342900"/>
          </a:xfrm>
          <a:prstGeom prst="ellipse">
            <a:avLst/>
          </a:prstGeom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478905" y="1767350"/>
            <a:ext cx="342900" cy="342900"/>
          </a:xfrm>
          <a:prstGeom prst="ellipse">
            <a:avLst/>
          </a:prstGeom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142086" y="4317885"/>
            <a:ext cx="342900" cy="342900"/>
          </a:xfrm>
          <a:prstGeom prst="ellipse">
            <a:avLst/>
          </a:prstGeom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478905" y="4317885"/>
            <a:ext cx="342900" cy="342900"/>
          </a:xfrm>
          <a:prstGeom prst="ellipse">
            <a:avLst/>
          </a:prstGeom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</a:t>
            </a:r>
            <a:endParaRPr lang="en-US" sz="1100"/>
          </a:p>
        </p:txBody>
      </p:sp>
      <p:sp>
        <p:nvSpPr>
          <p:cNvPr id="8" name="TextBox 8"/>
          <p:cNvSpPr txBox="1"/>
          <p:nvPr/>
        </p:nvSpPr>
        <p:spPr>
          <a:xfrm>
            <a:off x="1542696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现金及银行存款管理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42696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财务数据记录与报表编制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922201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票据管理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22201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配合内外部审计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个人工作职责范围</a:t>
              </a: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1542696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负责企业现金的收付、保管、核对以及银行存款的收支、转账、查询等工作。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922201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负责企业现金的收付、保管、核对以及银行存款的收支、转账、查询等工作。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542696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负责企业现金的收付、保管、核对以及银行存款的收支、转账、查询等工作。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027295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负责企业现金的收付、保管、核对以及银行存款的收支、转账、查询等工作。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8400" y="1814195"/>
            <a:ext cx="2282825" cy="11988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06470" y="1814195"/>
            <a:ext cx="2282825" cy="11988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00165" y="1814195"/>
            <a:ext cx="2282825" cy="11988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9303192" y="1814195"/>
            <a:ext cx="2282825" cy="11988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320611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 flipV="1">
            <a:off x="898588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 flipV="1">
            <a:off x="6096000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0700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资金安全零事故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0507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精准高效完成日常任务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98774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提升财务风险管理能力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201801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构建和谐团队关系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全年工作目标设定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07009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通过严格遵守财务管理制度和规范操作流程，确保全年资金安全无事故。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423606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提高工作效率，减少差错率，确保各项日常任务精准高效完成。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317301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通过学习和实践，不断提升自身的财务风险识别和管理能力。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220328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积极参与团队建设活动，与同事保持良好的沟通和协作，共同营造和谐的工作氛围。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资金管理业务成果展示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299" b="122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6" b="269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现金收付准确无误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严格执行现金管理制度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确保所有现金收付业务均按照公司规定和财务流程进行，准确无误地记录每一笔交易，保障资金安全。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精确核算现金余额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每日结束前，对现金进行盘点和核算，确保账实相符，及时发现并解决问题，保证现金余额的准确性。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优化现金收付流程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为提高工作效率和准确性，对现有现金收付流程进行梳理和优化，减少不必要的环节和等待时间，提升整体工作效率。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定期核对银行对账单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每月定期获取银行对账单，与企业内部账务进行核对，确保双方数据一致，及时发现并解决差异问题。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维护良好的银企关系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积极与银行沟通，了解最新政策和业务变化，为企业争取更优质的银行服务和更有利的金融条件。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熟练掌握银行操作规范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熟悉各大银行的存款、转账、汇款等操作规范，确保每笔银行业务的准确性和及时性。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银行存款操作规范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严格执行票据管理制度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按照公司票据管理制度，对各类票据进行登记、保管、使用和核销，确保票据的安全和完整。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定期盘点票据库存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定期对票据库存进行盘点，确保账实相符，防止票据遗失或损坏，保障企业资产安全。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提升票据电子化水平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积极推动票据电子化工作，减少纸质票据的使用和保管成本，提高工作效率和准确性。同时，加强电子票据的安全管理，确保数据安全可靠。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票据管理严谨有序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财务报表编制与汇报工作回顾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严格按照企业财务报表编制规范，确保报表格式、内容、数据口径统一。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流程规范化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时间节点把控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合理安排编制时间，确保报表按时出具，避免延误。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与会计、审计等部门紧密协作，确保报表数据真实、完整、准确。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财务报表编制流程梳理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确保报表数据来源于可靠的会计记录和凭证，避免数据失真。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数据来源可靠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建立报表数据核对机制，对重要数据进行多次核对，确保数据准确性。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数据核对机制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运用财务分析工具和方法，对报表数据进行实时监控和分析，及时发现并解决问题。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数据分析与监控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报表数据准确性保障措施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https://d.book118.com/135301341224011113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2024-09-20T11:07:01.182</cp:lastPrinted>
  <dcterms:created xsi:type="dcterms:W3CDTF">2024-09-20T03:07:01Z</dcterms:created>
  <dcterms:modified xsi:type="dcterms:W3CDTF">2024-09-20T03:07:03Z</dcterms:modified>
</cp:coreProperties>
</file>