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2AE1E-DA22-4335-8C9C-6CBB3A251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01CAA-9061-471B-A8BB-E82FDEAD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8DD7A-5315-4AC9-AB4D-E12E64C43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18BD7-1DDD-4630-A8CA-0328E1D6C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92449-A170-43D2-B290-E52F768D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34C75-CC61-45A4-B831-B48F1F3E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72484-45CA-4B87-B00A-D038E394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BF0F5-7B53-4D84-BD43-689B8039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98A6C-0020-4B62-9577-E94702A2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373E2-9BF8-441E-A52F-BBC18054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4E36A-1A2E-48FE-878E-56114C06A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03144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肺结核的可防可控关注健康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心理干预在肺结核患者中的应用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社会支持与资源利用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62" r="159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肺结核是一种由结核分枝杆菌引起的慢性传染病，主要侵犯肺部，也可累及身体其他部位。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肺结核主要通过飞沫传播，当患者咳嗽、打喷嚏或大声说话时，结核分枝杆菌会随着飞沫排出，被他人吸入后可能导致感染。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结核分枝杆菌感染是肺结核发病的根本原因。当人体免疫力下降时，结核分枝杆菌容易在体内繁殖并引起疾病。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包括免疫力低下、营养不良、长期吸烟、接触结核病患者等。此外，生活在拥挤、通风不良的环境中也会增加感染风险。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肺结核患者可能出现咳嗽、咳痰、胸痛、发热、盗汗、乏力等症状。严重时可出现咯血、呼吸困难等。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肺结核的诊断主要包括临床表现、影像学检查和实验室检查。医生会根据患者的症状、体征以及X线或CT等影像学检查结果，结合实验室检测如痰涂片、结核菌素试验等，进行综合判断。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对患者进行追踪管理，确保他们按时服药、完成治疗，以降低复发和传染风险。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加强肺结核的筛查和诊断，尽早发现并治疗患者，以减少传染源。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对确诊的肺结核患者进行隔离治疗，避免与他人接触，减少传播机会。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控制传染源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空气流通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保持室内空气流通，避免长时间密闭空间，减少结核杆菌在空气中的传播。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佩戴口罩、勤洗手、避免用手触摸口鼻等个人防护措施，降低感染风险。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对可能污染的环境和物品进行消毒处理，减少结核杆菌的传播。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接种卡介苗等肺结核疫苗，提高人群免疫力，降低感染风险。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保持健康的生活方式，如合理饮食、充足睡眠、适当锻炼等，增强自身免疫力。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尽量避免与肺结核患者密切接触，减少感染机会。如有接触史或出现相关症状，应及时就医检查。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保护易感人群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包括异烟肼、利福平、吡嗪酰胺等，是肺结核治疗的基础药物，具有杀菌和抑菌作用。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一线抗结核药物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二线抗结核药物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如卡那霉素、阿米卡星等，通常在一线药物无效或患者不能耐受时使用。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根据患者的具体病情、年龄、身体状况等因素，制定个体化的药物治疗方案。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主要包括药物治疗无效或病情恶化的患者，以及合并大咯血、脓胸等并发症的患者。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根据患者的具体病情和身体状况，选择合适的手术方式，如肺叶切除术、全肺切除术等。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手术治疗适应症及术式选择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https://d.book118.com/135303144031011102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2024-09-10T23:04:51.903</cp:lastPrinted>
  <dcterms:created xsi:type="dcterms:W3CDTF">2024-09-10T15:04:51Z</dcterms:created>
  <dcterms:modified xsi:type="dcterms:W3CDTF">2024-09-10T15:04:53Z</dcterms:modified>
</cp:coreProperties>
</file>