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3B0E6-16CE-431C-8E4E-072BC2E92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6BADD-E6EF-45D9-9BFC-C846D529A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F9DFC-25AD-4CB1-94A7-2E1284F3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4FF32-952B-4785-973A-DCFBF2C05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0DC293-807F-4DBD-931E-7AD35C938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C1D542-286A-4874-A9A9-ED70C4A78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1BCA4-E91B-4C6D-919B-3869CB484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28929-A8CF-4AE8-9099-072269F6C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9F82C-E5EC-47A8-8F66-C6D958CDE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55434-EC73-4BEA-BFAE-9E0F27AE6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C01A3-A320-46D2-AD68-2B288FB6D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11031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大型企业突发事件媒体应对预案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大型企业突发事件类型与特点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媒体应对预案的重要性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媒体应对预案的制定与实施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媒体应对策略与技巧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制定大型企业突发事件媒体应对预案，旨在确保企业在面临突发事件时，能够迅速、准确地与媒体沟通，减少负面影响，维护企业形象和声誉。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随着信息时代的到来，媒体对企业形象的影响越来越大。突发事件发生后，媒体报道往往成为公众了解事件的第一渠道，对企业形象产生重大影响。因此，制定媒体应对预案至关重要。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大型企业突发事件媒体应对预案是指针对可能发生的突发事件，企业预先制定的媒体应对策略和措施，以确保在事件发生后能够迅速、准确地与媒体沟通，减少负面影响。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预案应包括危机识别、危机评估、危机应对和危机恢复四个阶段，涵盖信息收集、信息发布、媒体关系管理等多个方面。同时，预案应根据企业实际情况和行业特点进行制定，确保其针对性和实用性。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大型企业突发事件类型与特点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6" name="Group 46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7" name="AutoShape 47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法律诉讼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如地震、洪水等。</a:t>
              </a:r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如企业被起诉、涉嫌违法等。</a:t>
              </a:r>
            </a:p>
          </p:txBody>
        </p:sp>
        <p:sp>
          <p:nvSpPr>
            <p:cNvPr id="53" name="Freeform 53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5" name="AutoShape 55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生产事故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网络安全事件</a:t>
            </a:r>
          </a:p>
        </p:txBody>
      </p:sp>
      <p:sp>
        <p:nvSpPr>
          <p:cNvPr id="60" name="AutoShape 60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TextBox 61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如工厂爆炸、化学泄漏等。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如疫情爆发、食品安全问题等。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如黑客攻击、数据泄露等。</a:t>
            </a:r>
          </a:p>
        </p:txBody>
      </p:sp>
      <p:sp>
        <p:nvSpPr>
          <p:cNvPr id="64" name="Freeform 64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突发事件往往不可预测，需要企业快速应对。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突发性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突发事件可能对企业的声誉、财务状况造成严重影响。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严重性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涉及公众利益，容易引发媒体和公众的关注。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涉及多个方面，需要企业协调内外部资源进行应对。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复杂性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8583" r="8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媒体报道可能对企业形象产生负面影响。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品牌形象受损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业务中断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投资者信心下降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突发事件可能导致企业生产中断、供应链受影响。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可能引发法律诉讼或面临罚款等处罚。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突发事件可能导致投资者信心下降，影响股价。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媒体应对预案的重要性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信息透明度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在突发事件发生时，企业需要迅速、准确地传递信息，以避免谣言和误解的传播。媒体应对预案应确保企业能够及时、透明地进行信息披露，向公众传达真实情况。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透明度是建立企业与公众之间信任的关键。通过及时、准确地传递信息，企业能够赢得公众的信任，增强品牌形象。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防止危机扩大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及时的信息披露有助于防止危机扩大化，降低对企业声誉和业务的影响。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信息透明度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在突发事件中，企业形象可能受到损害。媒体应对预案应着重于维护和恢复企业形象，展现企业的责任感和担当。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危机公关策略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通过媒体应对预案，企业可以制定危机公关策略，采取合适的措施来减轻负面影响，提升形象。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恢复消费者信心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预案应致力于恢复消费者信心，重建与公众的良好关系，尽快恢复正常运营。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企业形象维护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5" name="AutoShape 5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9" name="AutoShape 9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3" name="AutoShape 13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7" name="Freeform 17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Freeform 23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危机公关</a:t>
              </a:r>
            </a:p>
          </p:txBody>
        </p:sp>
      </p:grpSp>
      <p:sp>
        <p:nvSpPr>
          <p:cNvPr id="47" name="TextBox 47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预案应包括媒体关系管理策略，与媒体建立良好合作关系，确保企业在危机中的信息能够准确传达给公众。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媒体关系管理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媒体应对预案不仅是应对措施，更是一种危机预防机制。通过制定预案，企业可以提前预测和评估潜在风险，采取预防措施降低危机发生的可能性。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危机预防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预案应确保企业在突发事件发生时能够迅速启动应急响应机制，调动资源，采取有效措施应对危机。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媒体应对预案的制定与实施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https://d.book118.com/135311031322011111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2024-09-17T21:58:01.219</cp:lastPrinted>
  <dcterms:created xsi:type="dcterms:W3CDTF">2024-09-17T13:58:01Z</dcterms:created>
  <dcterms:modified xsi:type="dcterms:W3CDTF">2024-09-17T13:58:03Z</dcterms:modified>
</cp:coreProperties>
</file>