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8EB6C-B54D-4411-BC73-A4C0B8127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532CC-4D6E-4128-881D-1C688AD88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4F64C-FB3B-4BB2-A683-A73B174FE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0A641-D56B-430C-8D91-D2058A900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7EC19A-E784-42E6-BFBE-99EA5E624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A39A2B-20D3-4E15-B885-EE545FCF7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7C237B-9CE0-4339-B7FE-4E5A7C6B6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64C99-99A2-42F0-BD33-597BC5971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B5179-0847-4EF5-ABFA-97C161BFC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603B2-EF06-44C7-81B3-CD126853D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8BCD3-ABA0-4BAA-8DBC-EF58CD835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111333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垃圾分类的优秀实施方案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优秀实施方案介绍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分类收集与运输系统优化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资源化利用与无害化处理技术应用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政策法规支持与宣传教育推广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监督考核机制建立与完善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581" r="135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随着人口增长和城市化进程加速，垃圾产量不断增加，对环境造成严重压力。实施垃圾分类有助于减少污染、节约资源和保护环境。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垃圾分类能够实现废弃物的资源化利用，提高资源利用效率，减少对新资源的需求。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社会文明进步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垃圾分类反映了一个社会的文明程度和环保意识，是推动可持续发展和绿色生活的重要手段。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分类标准不统一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缺乏有效监管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居民参与度低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垃圾处理设施不足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垃圾分类现状与挑战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不同地区和不同场合的垃圾分类标准存在差异，给公众带来困惑，影响分类效果。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由于宣传教育不足和缺乏激励机制，居民对垃圾分类的参与度和认同感有待提高。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部分地区垃圾分类执行力度不够，缺乏有效的监管和惩罚措施，导致分类效果不佳。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部分地区垃圾处理设施建设滞后，无法满足分类后的垃圾处理需求，制约了垃圾分类的推广和实施。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优秀实施方案介绍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50" r="14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降低垃圾处理成本，减轻环境负担。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目标：通过有效的垃圾分类，实现资源回收利用和环境保护。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提高垃圾回收利用率，减少资源浪费。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原则：政府引导、全民参与、科学分类、系统推进。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政府制定相关政策和标准，提供必要的支持和指导。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广泛宣传和教育，提高公众的环保意识和分类技能。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方案目标与原则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根据垃圾的性质和特点进行科学分类，确保分类效果。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从源头到末端全过程管理，形成完整的垃圾分类处理体系。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加强监管和执法力度，对违反垃圾分类规定的行为进行处罚和教育。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开展广泛的宣传和教育活动，提高公众的环保意识和分类技能。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制定详细的实施方案和计划，明确各阶段的目标和任务。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建立完善的垃圾分类收集和运输体系，确保各类垃圾得到妥善处理。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定期对实施效果进行评估和调整，不断完善和优化实施方案。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实施步骤与流程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政府的高度重视和大力支持，提供必要的政策和资金支持。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科学的分类方法和标准，确保分类效果和资源回收利用。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公众的广泛参与和积极配合，形成良好的社会氛围和习惯。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完善的监管和执法机制，确保实施方案得到有效执行和落实。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分类收集与运输系统优化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容器标识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在分类收集容器上张贴明显的标识，标明垃圾类别和投放指南，方便居民准确投放。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分类收集容器种类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根据垃圾类别设置不同颜色的分类收集容器，如厨余垃圾使用绿色容器，可回收物使用蓝色容器，有害垃圾使用红色容器，其他垃圾使用灰色容器。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投放点设置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在居民区、商业区等公共场所合理设置分类收集容器，确保方便居民投放。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8691" b="869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分类收集容器设置及标识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根据不同垃圾类别配置相应的分类运输车辆，确保各类垃圾在运输过程中不混装、不撒漏。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合理规划分类运输车辆的行驶路线，确保各类垃圾能够及时、高效地运往相应的处理设施。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路线规划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625" r="2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加强对分类运输车辆的监管，确保按照规定路线和时间进行运输，防止垃圾在运输过程中对环境造成污染。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运输监管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分类运输车辆配置及路线规划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中转站选址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选择交通便利、远离居民区的地点建设垃圾中转站，减少对周边环境的影响。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根据中转站处理能力和垃圾类别，合理配置压缩、分选、打包等设备，提高垃圾处理效率。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制定中转站运营管理制度，加强设备维护和人员管理，确保中转站安全、稳定运行。同时，建立垃圾分类数据监测和报告制度，及时掌握垃圾分类和处理情况。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垃圾中转站建设及运营管理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https://d.book118.com/135311133303011101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2024-09-10T09:57:34.939</cp:lastPrinted>
  <dcterms:created xsi:type="dcterms:W3CDTF">2024-09-10T01:57:34Z</dcterms:created>
  <dcterms:modified xsi:type="dcterms:W3CDTF">2024-09-10T01:57:37Z</dcterms:modified>
</cp:coreProperties>
</file>