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A0F790-70FF-4D79-BFF7-493F6EB798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094C6A-4948-49E4-BE27-C72379A508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CF6D8D-A42C-453F-A20F-CF5D6A15C2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9C0D61-EB6D-4956-91A7-C3E442D35A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CCA00A-0CEF-4D21-93D0-3D9234E757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D09FD7-0FCF-4D25-A473-EDA730048A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47149AF-B53D-4841-891A-CF4E4BA5E6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FC0D65-5CC0-4DA0-82B8-6752B62626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DC9F0A-4504-497B-8C6C-E4E40DE52B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E6A140-2DA4-4D60-BB82-D43CB3A908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9F093D-94A4-4A89-A496-E952A010CE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5311133321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协助式学习模式的教学设计策略研究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44631" y="5693115"/>
            <a:ext cx="2851551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2024-02-02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教学设计策略概述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协助式学习模式理论基础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协助式学习环境下教师角色定位与转变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协助式学习环境下学生参与度提升策略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多元化评价方法在协助式学习中应用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案例分析与经验分享：成功实施协助式学习模式案例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总结与展望：未来发展趋势与挑战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教学设计策略概述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教学设计策略是指在教学过程中，为达到特定的教学目标，采用的一系列系统化的方法、手段和技术的总和。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教学设计策略对于提高教学效果、促进学生学习、实现教学目标具有重要意义。它能够帮助教师更好地组织教学内容、选择教学方法、评价教学效果，从而为学生提供更加优质、高效的学习体验。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教学设计策略定义与重要性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320" b="432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协助式学习模式简介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协助式学习模式是一种以学生为中心，以小组合作为主要形式，通过学生之间的互助合作来共同完成学习任务的教学模式。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协助式学习模式强调学生之间的互动、合作与分享，旨在培养学生的团队协作能力、沟通能力和解决问题的能力。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76483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4" name="Freeform 4"/>
          <p:cNvSpPr/>
          <p:nvPr/>
        </p:nvSpPr>
        <p:spPr>
          <a:xfrm rot="-5400000">
            <a:off x="921706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-5400000">
            <a:off x="921706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29362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在教学设计过程中，首先要明确协助式学习的目标，确保所有教学活动都围绕这一目标展开。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29362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明确教学目标</a:t>
            </a:r>
          </a:p>
        </p:txBody>
      </p:sp>
      <p:sp>
        <p:nvSpPr>
          <p:cNvPr id="8" name="AutoShape 8"/>
          <p:cNvSpPr/>
          <p:nvPr/>
        </p:nvSpPr>
        <p:spPr>
          <a:xfrm>
            <a:off x="3290712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7522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3512232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Freeform 11"/>
          <p:cNvSpPr/>
          <p:nvPr/>
        </p:nvSpPr>
        <p:spPr>
          <a:xfrm rot="-5400000">
            <a:off x="3757455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5400000">
            <a:off x="3757455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65111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根据学生的特点、能力和需求，将学生合理分组，确保每个小组内的学生具有互补性，能够相互学习、相互帮助。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3765111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合理分组</a:t>
            </a:r>
          </a:p>
        </p:txBody>
      </p:sp>
      <p:sp>
        <p:nvSpPr>
          <p:cNvPr id="15" name="AutoShape 15"/>
          <p:cNvSpPr/>
          <p:nvPr/>
        </p:nvSpPr>
        <p:spPr>
          <a:xfrm>
            <a:off x="6126461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347981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Freeform 17"/>
          <p:cNvSpPr/>
          <p:nvPr/>
        </p:nvSpPr>
        <p:spPr>
          <a:xfrm rot="-5400000">
            <a:off x="6593205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 rot="-5400000">
            <a:off x="6593205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600860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为小组设计具有挑战性的合作任务，激发学生的学习兴趣和动力，促进小组成员之间的积极互动与合作。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600860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设计合作任务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962210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2" name="Connector 22"/>
          <p:cNvCxnSpPr/>
          <p:nvPr/>
        </p:nvCxnSpPr>
        <p:spPr>
          <a:xfrm flipH="1">
            <a:off x="9183730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3" name="Freeform 23"/>
          <p:cNvSpPr/>
          <p:nvPr/>
        </p:nvSpPr>
        <p:spPr>
          <a:xfrm rot="-5400000">
            <a:off x="9428954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-5400000">
            <a:off x="9428954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9436609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在教学过程中，教师要为学生提供必要的支持和引导，帮助学生解决遇到的问题，促进学生的学习和发展。同时，教师还要鼓励学生之间的互助合作，培养学生的团队精神和协作能力。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436609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提供支持与引导</a:t>
            </a:r>
          </a:p>
        </p:txBody>
      </p:sp>
      <p:sp>
        <p:nvSpPr>
          <p:cNvPr id="27" name="AutoShape 27"/>
          <p:cNvSpPr/>
          <p:nvPr/>
        </p:nvSpPr>
        <p:spPr>
          <a:xfrm>
            <a:off x="541773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213271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020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教学设计策略在协助式学习中应用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协助式学习模式理论基础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强调知识是主观与客观相互作用的结果，是学习者在特定情境下通过意义建构获得的。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542" r="18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042" r="170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542" r="14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认为学习是学习者主动建构知识的过程，而非被动接受。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倡导以学生为中心的教学，教师作为引导者、促进者，帮助学生进行知识建构。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建构主义理论及其影响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合作学习理念与实践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合作学习基本理念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倡导学生之间的互助合作，通过小组讨论、角色扮演等形式，共同完成学习任务。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合作学习实践策略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包括分组策略、任务设计、过程监控、评价反馈等，旨在提高学生的学习参与度和团队协作能力。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社会互动理论认为，人的认知发展是在与他人的互动中实现的。在协助式学习中，学生之间的互动有助于促进知识建构和共享。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互动与知识建构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在协助式学习中，每个学生都扮演着特定的角色，承担相应的责任。这种角色与责任的分配有助于提高学生的参与度和责任感。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角色与责任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社会互动理论强调群体动力对个体行为的影响。在协助式学习中，通过建立激励机制，可以激发学生的学习动机和合作意愿。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群体动力与激励机制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社会互动理论在协助式学习中应用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协助式学习环境下教师角色定位与转变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sp>
        <p:nvSpPr>
          <p:cNvPr id="6" name="AutoShape 6"/>
          <p:cNvSpPr/>
          <p:nvPr/>
        </p:nvSpPr>
        <p:spPr>
          <a:xfrm>
            <a:off x="2734342" y="1420368"/>
            <a:ext cx="1042321" cy="1042416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734342" y="4030980"/>
            <a:ext cx="1042321" cy="10424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398288" y="1431608"/>
            <a:ext cx="1042321" cy="10424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98288" y="4042220"/>
            <a:ext cx="1042321" cy="1042416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传统教师角色及其局限性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2100892" y="2655329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传统教师角色以传授知识为主，注重单向灌输。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2100892" y="5218283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难以满足不同学生的个性化需求。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764838" y="2655329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教学方式单一，缺乏互动和合作。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764838" y="5218283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忽视学生自主学习和探究能力的培养。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协助式学习环境下教师新角色定位</a:t>
              </a:r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3698767" y="1450300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成为学生学习的引导者和促进者，而非单纯的知识传授者。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50182" y="2644255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注重激发学生的学习兴趣和动力，培养学生的自主学习能力。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5655481" y="3874265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鼓励学生之间的合作与交流，培养学生的团队协作和沟通能力。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01648" y="5012009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关注学生的个性化需求，提供个性化的教学支持。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教师可能面临教学理念、教学方式等方面的转变困难。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加强教师培训，提高教师对协助式学习模式的认识和理解；鼓励教师进行教学实践，积累教学经验；建立教师学习共同体，促进教师之间的交流与合作。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应对策略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教师角色转变过程中挑战与应对策略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协助式学习环境下学生参与度提升策略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https://d.book118.com/135311133321011121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2024-09-25T03:03:14.991</cp:lastPrinted>
  <dcterms:created xsi:type="dcterms:W3CDTF">2024-09-24T19:03:15Z</dcterms:created>
  <dcterms:modified xsi:type="dcterms:W3CDTF">2024-09-24T19:03:17Z</dcterms:modified>
</cp:coreProperties>
</file>