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251A5-5799-460C-8819-3C3DC257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5B42D-4F8B-4C02-A8CB-00A120A14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62C97-9B8A-4640-91F0-D6D5658D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C9488-3301-401D-9C74-196B7DE1C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4B5EC-6C66-43E0-8B3D-8325DCADB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83C311-416A-4002-B461-AFA05AEF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6C3A39-FB8F-44EF-BDF8-E991335D5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BB6D0-1854-49DF-A9A0-7F69D5E10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28723-65F8-46E7-B0F7-E9B7D6E8A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2F62E-B8AB-451F-8601-927C944F6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FEE28-AC7F-4C76-8580-07DB5859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13014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预防接种成就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预防接种的背景和重要性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预防接种的种类和效果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预防接种的成就和影响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预防接种的挑战和未来展望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预防接种的背景和重要性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14083" b="14083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833" r="12833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预防接种是通过注射或口服疫苗来预防传染病的一种措施。疫苗中含有经过处理的病原体或其成分，能够刺激人体免疫系统产生针对这些病原体的抗体，从而在真正的病原体侵入时，迅速地识别并消灭它们。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预防接种是预防传染病的最有效手段之一。通过接种疫苗，可以大大降低儿童患上如麻疹、百日咳、风疹、脊髓灰质炎等传染病的机率。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对于那些无法通过自身免疫力抵抗传染病的人群，如新生儿和免疫系统较弱的人来说，预防接种尤为重要。通过接种疫苗，可以保护这些人群免受传染病的威胁。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促进公共卫生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预防接种不仅保护个人健康，还有助于促进整个社会的公共卫生。当足够多的人群接种疫苗时，可以形成群体免疫，从而防止传染病的爆发和传播。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最早的疫苗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历史上最早的疫苗可以追溯到18世纪的英国，当时天花疫苗被广泛使用。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现代疫苗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随着科学技术的发展，现代疫苗的种类和安全性得到了极大的提高。如今，人们已经研发出了针对许多疾病的疫苗，如流感、肺炎、乙肝等。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随着生物技术的不断进步，未来的疫苗研发将更加个性化、精准化，以满足不同人群的需求。同时，随着全球疫苗接种率的提高，我们有望在未来看到传染病得到更好的控制。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预防接种的种类和效果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根据国家免疫规划，公民应当按照规定接种的疫苗，如卡介苗、百白破疫苗等。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计划内疫苗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计划外疫苗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新疫苗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公民自愿选择接种的疫苗，如流感疫苗、肺炎球菌疫苗等。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随着科学技术的发展，不断有新疫苗问世，如HPV疫苗、轮状病毒疫苗等。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预防接种可以有效预防多种传染病的发生和传播，如麻疹、风疹、水痘等。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7250" b="17250"/>
          <a:stretch>
            <a:fillRect/>
          </a:stretch>
        </p:blipFill>
        <p:spPr>
          <a:xfrm>
            <a:off x="8816628" y="1536628"/>
            <a:ext cx="1898907" cy="1898908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接种疫苗可以减轻疾病的症状，如减少流感并发症的发生等。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减轻疾病症状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通过接种疫苗，可以提高人体的免疫力，从而更好地抵御病原体的侵袭。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全球覆盖率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全球范围内，预防接种的覆盖率已经得到了显著提高，许多传染病得到了有效控制。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中国覆盖率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中国在预防接种方面取得了显著成就，计划免疫覆盖率已经达到了较高水平。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虽然全国范围内的预防接种覆盖率得到了提高，但地区间仍存在差异，需要进一步努力提高覆盖率。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预防接种的覆盖率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预防接种的成就和影响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全球疫苗接种覆盖率提高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随着全球疫苗接种计划的推进，越来越多的儿童得到了必要的疫苗接种，覆盖率显著提高。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传染病发病率大幅下降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通过大规模的疫苗接种，许多传染病如麻疹、风疹、百日咳等的发病率在全球范围内大幅下降。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疫苗可预防疾病消除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一些地区和国家已经消除了通过疫苗可以预防的疾病，如天花和小儿麻痹症。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预防接种的全球成就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https://d.book118.com/135313014120011100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2024-09-08T04:32:22.576</cp:lastPrinted>
  <dcterms:created xsi:type="dcterms:W3CDTF">2024-09-07T20:32:22Z</dcterms:created>
  <dcterms:modified xsi:type="dcterms:W3CDTF">2024-09-07T20:32:24Z</dcterms:modified>
</cp:coreProperties>
</file>