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B2AB2-3A00-49BA-87C6-5283B500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F3025-3EF4-46CC-8C1E-70A0818B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7A105-EB1C-4B86-ADE5-BD567EA02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8392B-8D7B-447D-A37E-979339456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ED6F72-3551-45E1-8E02-D14A80D2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F21D1-B9A3-4B3F-974F-20F34695A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5D9F9-6D43-4CFA-B8C5-14896A394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3474D-AB23-4E15-A608-242CA0CF7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62D1E-ECD6-4514-8760-E90456D88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4EB62-E022-4F60-BA66-BCE495310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06D7C-0D19-4472-B493-0AC7158BC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1403120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建筑设计服务行业的可持续发展举措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加强绿色建筑设计理念推广。
 推行建筑信息模型(BIM)技术。
 采用生态友好型建筑材料。
 提高建筑能效水平。
 加强对建筑师的可持续发展教育。
 推广绿色施工技术。
 建立建筑设计行业的可持续发展评价体系。
 发展建筑设计行业的循环经济。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加强绿色建筑设计理念推广。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建筑设计服务行业的可持续发展举措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加强绿色建筑设计理念推广。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加强绿色建筑设计理念推广。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积极响应国家绿色发展战略，贯彻落实绿色建筑设计理念，将绿色建筑理念纳入建筑设计全过程，从设计方案、建筑材料、施工工艺等方面，全方位提升建筑物的生态环保性能。</a:t>
            </a:r>
          </a:p>
          <a:p>
            <a:r>
              <a:t>2. 以绿色建筑评价标准为导向，结合项目实际情况，制定科学合理的设计方案，最大限度地节约能源和资源，减少建筑物对环境的负面影响，提高建筑物舒适度。</a:t>
            </a:r>
          </a:p>
          <a:p>
            <a:r>
              <a:t>3. 采用先进的绿色建筑技术和材料，如太阳能技术、地源热泵技术、绿色建材等，提高建筑物的能源效率，降低碳排放，同时在设计中考虑建筑物的可回收性和可再生性。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倡导低碳建筑设计理念。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采用高性能的建筑外围护结构，增强建筑物的保温隔热性能，减少建筑物对能源的需求。</a:t>
            </a:r>
          </a:p>
          <a:p>
            <a:r>
              <a:t>2. 利用可再生能源技术，如太阳能、地热能、风能等，为建筑物提供清洁能源，减少对化石燃料的依赖。</a:t>
            </a:r>
          </a:p>
          <a:p>
            <a:r>
              <a:t>3. 采用节能高效的设备和系统，如节能照明、节水器具等，提高建筑物的能源利用效率。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加强绿色建筑设计理念推广。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从建筑物的选址、设计、建造、使用到拆除的整个生命周期，对建筑物进行全方位的规划和管理，最大限度地提高建筑物的资源利用效率。</a:t>
            </a:r>
          </a:p>
          <a:p>
            <a:r>
              <a:t>2. 采用模块化设计、装配式施工等先进建造方式，减少建筑施工过程中的材料浪费和环境污染，提高建筑物的施工效率和质量。</a:t>
            </a:r>
          </a:p>
          <a:p>
            <a:r>
              <a:t>3. 采用绿色拆除技术，实现建筑物的无害化拆除，最大限度地回收利用建筑材料，减少建筑物拆除对环境的负面影响。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注重建筑与自然环境的和谐共生。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在建筑设计中充分考虑建筑物与周围自然环境的融合，通过绿化、景观设计等手段，创造和谐宜居的建筑环境。</a:t>
            </a:r>
          </a:p>
          <a:p>
            <a:r>
              <a:t>2. 利用自然通风、自然采光等自然条件，减少建筑物的能源消耗，降低对环境的影响。</a:t>
            </a:r>
          </a:p>
          <a:p>
            <a:r>
              <a:t>3. 采用雨水收集利用、中水回用等技术，解决建筑物的水资源短缺问题，减少对城市排水系统的压力。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推进建筑全生命周期设计理念。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加强绿色建筑设计理念推广。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加强绿色建筑技术研发与应用。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加大绿色建筑技术研发力度，重点研究节能、环保、舒适、耐久等方面的关键技术，提高建筑物的绿色化水平。</a:t>
            </a:r>
          </a:p>
          <a:p>
            <a:r>
              <a:t>2. 加强绿色建筑技术推广应用，开展绿色建筑示范工程建设，为绿色建筑的推广应用树立典范。</a:t>
            </a:r>
          </a:p>
          <a:p>
            <a:r>
              <a:t>3. 制定绿色建筑相关标准和规范，完善绿色建筑评价体系，为绿色建筑的推广应用提供技术保障。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培养绿色建筑设计人才。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加强绿色建筑设计人才培养，开设相关专业课程，培养具有绿色建筑设计理念和技能的专业人才。</a:t>
            </a:r>
          </a:p>
          <a:p>
            <a:r>
              <a:t>2. 鼓励建筑设计人员参加绿色建筑相关培训，提高建筑设计人员的绿色建筑设计能力。</a:t>
            </a:r>
          </a:p>
          <a:p>
            <a:r>
              <a:t>3. 建立绿色建筑设计人才库，为绿色建筑设计项目提供专业人才支持。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推行建筑信息模型(BIM)技术。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建筑设计服务行业的可持续发展举措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推行建筑信息模型(BIM)技术。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推行建筑信息模型(BIM)技术。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技术提高设计效率和准确性：BIM技术允许建筑师和工程师创建建筑的虚拟模型，该模型包含有关建筑各个方面的详细信息，包括几何形状、材料和系统。这使得设计团队能够在开始施工之前发现并解决潜在的问题，并可以提高设计的准确性和效率。</a:t>
            </a:r>
          </a:p>
          <a:p>
            <a:r>
              <a:t>2. BIM技术改善项目协作：BIM技术为建筑项目的所有利益相关者提供了一个共享的平台，以便他们可以在项目生命周期的各个阶段进行协作。这可以简化沟通并减少错误，并可以帮助项目团队更有效地管理项目。</a:t>
            </a:r>
          </a:p>
          <a:p>
            <a:r>
              <a:t>3. BIM技术支持可持续设计：BIM技术可以帮助建筑师和工程师设计出更可持续的建筑。通过使用BIM软件，设计团队可以模拟建筑的性能，并可以根据模拟结果优化设计，以减少建筑对环境的影响。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推行建筑信息模型(BIM)技术。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BIM技术发展趋势。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BIM技术与物联网(IoT)集成：BIM技术与物联网(IoT)的集成将使建筑能够收集和分析有关其性能的数据。这将使建筑师和工程师能够更好地了解建筑的运行情况，并可以根据数据进行优化，以提高建筑的性能和效率。</a:t>
            </a:r>
          </a:p>
          <a:p>
            <a:r>
              <a:t>2. BIM技术与人工智能(AI)集成：BIM技术与人工智能(AI)的集成将使建筑能够自主学习和适应不断变化的环境。这将使建筑能够更好地响应用户的需求，并可以提高建筑的安全性、舒适性和可持续性。</a:t>
            </a:r>
          </a:p>
          <a:p>
            <a:r>
              <a:t>3. BIM技术与虚拟现实(VR)和增强现实(AR)集成：BIM技术与虚拟现实(VR)和增强现实(AR)的集成将使建筑师和工程师能够以身临其境的方式体验建筑设计。这将使设计团队能够更好地理解建筑的空间关系，并可以帮助他们做出更好的设计决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采用生态友好型建筑材料。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建筑设计服务行业的可持续发展举措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采用生态友好型建筑材料。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生态友好型建筑材料的应用：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1、绿色建筑材料：使用由回收材料、可再生资源或自然材料制成的绿色建筑材料，如回收玻璃、竹子、稻草、土坯和再生塑料。这些材料可以减少能源消耗、温室气体排放和对环境的危害。</a:t>
            </a:r>
          </a:p>
          <a:p>
            <a:r>
              <a:t>2、生物降解材料：选择使用能够在自然环境中分解的生物降解性建筑材料。这些材料在使用寿命结束后不会对环境造成污染，有助于减少固体废物的产生。</a:t>
            </a:r>
          </a:p>
          <a:p>
            <a:r>
              <a:t>3、低能耗材料：选择使用具有低能耗特点的建筑材料。这些材料在生产过程中消耗的能量较少，并且在使用过程中能够有效降低建筑物的能源消耗。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可再生能源材料：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1、太阳能材料：使用太阳能电池板、太阳能热水器等太阳能材料，利用太阳能发电或加热。太阳能是一种清洁、可再生的能源，能够减少对化石燃料的依赖。</a:t>
            </a:r>
          </a:p>
          <a:p>
            <a:r>
              <a:t>2、风能材料：使用风力发电机等风能材料，利用风能发电。风能也是一种清洁、可再生的能源，能够减少对化石燃料的依赖，有助于减少温室气体排放。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提高建筑能效水平。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建筑设计服务行业的可持续发展举措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提高建筑能效水平。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提高建筑围护结构的隔热性能，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利用高性能隔热材料：采用具有低导热系数的保温材料，如聚氨酯泡沫、挤塑聚苯乙烯板、真空绝热板等，提高围护结构的隔热性能，减少建筑能耗。</a:t>
            </a:r>
          </a:p>
          <a:p>
            <a:r>
              <a:t>2. 合理设计隔热层厚度：根据当地气候条件和建筑物使用要求，合理确定隔热层厚度，以满足建筑节能标准要求。</a:t>
            </a:r>
          </a:p>
          <a:p>
            <a:r>
              <a:t>3. 加强隔热层施工质量：严格按照施工规范要求，对隔热层进行施工，确保隔热层施工质量，避免出现漏风、脱落等情况，影响隔热效果。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采用高效节能的门窗，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选择高性能门窗：采用具有高隔热性能的门窗，如断桥铝门窗、塑钢门窗、木塑复合门窗等，降低建筑能耗。</a:t>
            </a:r>
          </a:p>
          <a:p>
            <a:r>
              <a:t>2. 合理设计门窗面积和位置：根据建筑物的朝向、日照条件等因素，合理设计门窗面积和位置，优化建筑采光和通风效果，减少建筑能耗。</a:t>
            </a:r>
          </a:p>
          <a:p>
            <a:r>
              <a:t>3. 加强门窗气密性：严格按照施工规范要求，对门窗进行安装和密封，确保门窗气密性，避免出现漏风情况，影响建筑能效。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提高建筑能效水平。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使用高效节能的采暖和制冷系统，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选择高能效的采暖和制冷设备：采用具有高能效等级的采暖和制冷设备，如高效锅炉、高效空调、地源热泵等，减少建筑能耗。</a:t>
            </a:r>
          </a:p>
          <a:p>
            <a:r>
              <a:t>2. 合理设计采暖和制冷系统：根据建筑物的大小、用途、气候条件等因素，合理设计采暖和制冷系统，确保系统运行效率高，减少建筑能耗。</a:t>
            </a:r>
          </a:p>
          <a:p>
            <a:r>
              <a:t>3. 加强采暖和制冷系统维护：定期对采暖和制冷系统进行维护和保养，确保系统运行正常，避免出现故障，影响建筑能效。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加强对建筑师的可持续发展教育。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建筑设计服务行业的可持续发展举措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https://d.book118.com/135314031200011113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加强绿色建筑设计理念推广。</vt:lpstr>
      <vt:lpstr> 加强绿色建筑设计理念推广。</vt:lpstr>
      <vt:lpstr> 加强绿色建筑设计理念推广。</vt:lpstr>
      <vt:lpstr> 加强绿色建筑设计理念推广。</vt:lpstr>
      <vt:lpstr> 推行建筑信息模型(BIM)技术。</vt:lpstr>
      <vt:lpstr> 推行建筑信息模型(BIM)技术。</vt:lpstr>
      <vt:lpstr> 推行建筑信息模型(BIM)技术。</vt:lpstr>
      <vt:lpstr> 采用生态友好型建筑材料。</vt:lpstr>
      <vt:lpstr>#. 采用生态友好型建筑材料。</vt:lpstr>
      <vt:lpstr> 提高建筑能效水平。</vt:lpstr>
      <vt:lpstr> 提高建筑能效水平。</vt:lpstr>
      <vt:lpstr> 提高建筑能效水平。</vt:lpstr>
      <vt:lpstr> 加强对建筑师的可持续发展教育。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2024-09-20T06:36:47.214</cp:lastPrinted>
  <dcterms:created xsi:type="dcterms:W3CDTF">2024-09-19T22:36:47Z</dcterms:created>
  <dcterms:modified xsi:type="dcterms:W3CDTF">2024-09-19T22:36:49Z</dcterms:modified>
</cp:coreProperties>
</file>