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1CB2B-A7A8-4B33-A9A5-9B9DEA5DA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40CBA-1034-443B-9DE7-A50312E27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36322-D8FE-4991-8B61-DF457E64F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B4B92-82B8-4A27-9B68-0FB5DC40D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679B80-4703-4653-9808-FBE5CDEAF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A0424F-335E-4C6D-8448-DC0E23F4D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6E8D7B-007A-484B-9B84-E9360C3CB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B258C-36DA-4C2C-B508-EB799B617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8459D-7ABF-41B1-8F9C-EEA9F65C3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7685F-38EC-439C-9CD7-5248CDE61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D22B4-D6FA-4902-BFD1-01D4109D5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142312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车间技术提升年计划培训课程普及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车间技术现状及提升需求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培训课程设计与内容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随着制造业技术的不断升级，车间工人需要掌握新的技能以适应自动化、数字化等新技术应用。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适应技术发展趋势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培养高素质工人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通过技术提升，优化生产流程，减少浪费，提高产品质量和生产效率。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培训课程普及有助于提升车间工人的技能水平和综合素质，为企业培养更多的高素质人才。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通过技术提升和培训课程普及，企业可以优化人力资源配置，提高生产效率和质量，从而增强市场竞争力。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培训课程不仅教授基本技能，还鼓励员工探索新技术、新方法，促进企业的技术创新。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通过培训课程，可以将老员工的技能和经验传授给新员工，实现技能的传承和积累。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提供多样化的培训课程可以满足员工不同的学习需求，提高员工的满意度和忠诚度。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促进技能传承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提升员工满意度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培训课程普及的意义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车间技术现状及提升需求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当前车间技术相对陈旧，无法满足现代化生产需求。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技术水平落后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车间设备使用年限过长，性能下降，影响生产效率和产品质量。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车间缺乏高素质技术人才，难以应对复杂技术问题。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技术人才匮乏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技术提升需求分析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引进国内外先进技术，提高车间技术水平。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更新设备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购置新型设备，提升生产效率和产品质量。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培养技术人才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加强技术人才培训，提高员工技术素质。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通过技术提升，实现生产效率的显著提高。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引进先进技术和设备，提升产品品质和竞争力。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建立完善的技术培训体系，培养一支高素质的技术人才队伍。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培养高素质人才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培训课程设计与内容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系统性与针对性相结合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课程内容既要有系统性，覆盖相关技术领域的基础知识，又要有针对性，突出重点和难点。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理论与实践相结合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注重理论知识的传授，同时加强实践环节的设计，提高学员的实际操作能力。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以实际需求为导向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课程设计紧密结合车间生产实际，围绕提升技术水平和解决实际问题展开。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课程设计思路与原则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基础理论知识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包括相关领域的基本概念、原理和方法等，为后续学习和实践打下基础。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实践操作培训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组织学员进行实际操作练习，培养学员的动手能力和解决问题的能力。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关键技术讲解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针对车间生产中的关键技术进行深入讲解，包括技术原理、操作流程、注意事项等。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选取车间生产中的典型案例进行分析和讨论，提高学员分析问题和解决问题的能力。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主要内容与模块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通过教师的系统讲授，使学员掌握相关知识和方法。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组织学员进行小组讨论和全班交流，促进学员之间的互动和合作。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通过案例分析，引导学员将所学知识应用于实际问题的解决中。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组织学员进行实践操作练习，培养学员的实际操作能力。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https://d.book118.com/135314231224011043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2024-09-05T14:28:38.437</cp:lastPrinted>
  <dcterms:created xsi:type="dcterms:W3CDTF">2024-09-05T06:28:38Z</dcterms:created>
  <dcterms:modified xsi:type="dcterms:W3CDTF">2024-09-05T06:28:40Z</dcterms:modified>
</cp:coreProperties>
</file>