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FD016-A300-42C7-A6A6-9EFF7F83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DF359-A4AC-40E8-B8B1-A7843883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5C66A-BBD2-4611-B355-EFA42256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A703A-C461-47EF-B0EC-F5829F71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C1547-27C4-47E4-869C-47E11672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65AB22-7D45-4A46-AEA1-6C1B74AEA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356F5-8805-498E-8705-88F53B29B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06FC3-91C2-4F0E-8BE4-7E5DA2295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38E99-F2BE-471F-B2FD-66FCC3EB8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1E7BB-69F6-4D9C-A29D-CFADE2E81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E1E99-1CD0-4EFC-9DD6-0C280839A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0021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硬件加速器设计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硬件加速器概述
 设计目标与性能指标
 架构与工作流程
 关键技术与算法
 硬件资源与优化
 接口与通信机制
 测试与验证方法
 应用场景与案例分析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器的作用和意义：硬件加速器是一种可以提高特定计算任务性能的设备，通过卸载主处理器的一些计算任务，可以大大提高系统的整体性能。随着技术的不断发展，硬件加速器在各个领域的应用越来越广泛，成为高性能计算的重要组成部分。</a:t>
            </a:r>
          </a:p>
          <a:p>
            <a:r>
              <a:t>2.硬件加速器的种类和原理：硬件加速器可以根据不同的计算任务进行分类，包括图形处理器、数字信号处理器、神经网络处理器等。其原理都是通过专门设计的硬件电路，对特定的计算任务进行加速。</a:t>
            </a:r>
          </a:p>
          <a:p>
            <a:r>
              <a:t>3.硬件加速器的发展趋势和前沿技术：随着人工智能、深度学习等领域的快速发展，硬件加速器也在不断升级和发展。未来，硬件加速器将会更加注重能效比和可编程性，以满足不断增长的计算需求。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1.图形处理：硬件加速器在图形处理领域的应用已经非常成熟，通过专门的图形处理器，可以大大提高图形渲染的速度和效率。</a:t>
            </a:r>
          </a:p>
          <a:p>
            <a:r>
              <a:t>2.深度学习：深度学习需要大量的矩阵运算和并行计算，硬件加速器可以大大提高深度学习的训练速度和推理效率。</a:t>
            </a:r>
          </a:p>
          <a:p>
            <a:r>
              <a:t>3.数据分析：硬件加速器可以用于大数据分析和处理，提高数据处理的速度和效率，从而加速数据挖掘和商业智能的实现。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硬件加速器的设计和实现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1.硬件架构设计：硬件加速器的设计需要考虑计算任务的特点和性能需求，采用合适的硬件架构和电路设计，以实现最优的加速效果。</a:t>
            </a:r>
          </a:p>
          <a:p>
            <a:r>
              <a:t>2.软件和硬件的协同设计：硬件加速器的设计和实现需要软件和硬件的协同设计，通过优化算法和调度策略，提高硬件加速器的利用率和性能。</a:t>
            </a:r>
          </a:p>
          <a:p>
            <a:r>
              <a:t>3.测试和优化：硬件加速器的设计和实现需要经过严格的测试和优化，确保其在不同的应用场景下都能够达到最优的性能和稳定性。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设计目标与性能指标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设计目标与性能指标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1.实现高吞吐量：硬件加速器应能够以高速度处理大量数据，提高整体系统性能。</a:t>
            </a:r>
          </a:p>
          <a:p>
            <a:r>
              <a:t>2.低延迟：设计应减少处理延迟，以提高实时响应能力。</a:t>
            </a:r>
          </a:p>
          <a:p>
            <a:r>
              <a:t>3.资源利用效率：优化硬件资源利用，提高能效比。</a:t>
            </a:r>
          </a:p>
          <a:p>
            <a:r>
              <a:t>随着技术的发展，硬件加速器在性能优化方面的需求不断增长。为了满足高性能计算、人工智能等领域的需求，硬件加速器需要不断提高处理能力和能效比。通过创新架构和优化算法，可以实现更高的吞吐量和更低的延迟，提高整体系统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功能完整性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1.完全符合规范要求：硬件加速器应遵守相关标准和规范，确保功能的正确性和完整性。</a:t>
            </a:r>
          </a:p>
          <a:p>
            <a:r>
              <a:t>2.可靠性：设计应保证硬件加速器在高负载和长时间运行下的可靠性。</a:t>
            </a:r>
          </a:p>
          <a:p>
            <a:r>
              <a:t>3.可扩展性：硬件加速器应具备可扩展性，能够适应不同场景和需求。</a:t>
            </a:r>
          </a:p>
          <a:p>
            <a:r>
              <a:t>功能完整性是硬件加速器设计的重要目标之一。为了确保硬件加速器的正确性和可靠性，设计团队需要严格遵守相关标准和规范，并进行充分的测试和验证。同时，可扩展性的设计也能够使硬件加速器更好地适应未来需求的变化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设计目标与性能指标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兼容性与互操作性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1.与不同平台兼容：硬件加速器应与不同的操作系统和硬件平台兼容，实现广泛的应用支持。</a:t>
            </a:r>
          </a:p>
          <a:p>
            <a:r>
              <a:t>2.与其他设备互操作：设计应保证硬件加速器能够与其他设备无缝互操作，实现协同工作。</a:t>
            </a:r>
          </a:p>
          <a:p>
            <a:r>
              <a:t>3.标准化的接口：硬件加速器应使用标准化的接口，降低集成难度，提高开发效率。</a:t>
            </a:r>
          </a:p>
          <a:p>
            <a:r>
              <a:t>随着技术的不断发展，硬件加速器需要具备良好的兼容性和互操作性，以便在不同平台和设备上进行集成和应用。通过使用标准化的接口和规范化的协议，可以降低集成难度，提高开发效率，推动硬件加速器的广泛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安全性与可靠性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1.数据安全：硬件加速器应保证数据处理的安全性，防止数据泄露和攻击。</a:t>
            </a:r>
          </a:p>
          <a:p>
            <a:r>
              <a:t>2.错误处理：设计应具备错误处理和恢复机制，避免因硬件故障导致系统崩溃或数据损失。</a:t>
            </a:r>
          </a:p>
          <a:p>
            <a:r>
              <a:t>3.抗干扰能力：硬件加速器应具备抗干扰能力，能够在复杂环境下稳定运行。</a:t>
            </a:r>
          </a:p>
          <a:p>
            <a:r>
              <a:t>安全性和可靠性是硬件加速器设计中不可忽视的主题。随着应用场景的扩展和复杂化，硬件加速器需要不断提高自身的安全性和可靠性，确保数据处理和系统运行的稳定性。通过加强安全防护、优化错误处理机制和增强抗干扰能力，可以提升硬件加速器的可信度和可用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设计目标与性能指标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能效与可持续性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1.降低功耗：硬件加速器应采用低功耗设计，减少能源消耗。</a:t>
            </a:r>
          </a:p>
          <a:p>
            <a:r>
              <a:t>2.环保材料：设计应优先使用环保材料和制造工艺，降低对环境的影响。</a:t>
            </a:r>
          </a:p>
          <a:p>
            <a:r>
              <a:t>3.资源回收：硬件加速器应具备资源回收机制，减少废弃物的产生。</a:t>
            </a:r>
          </a:p>
          <a:p>
            <a:r>
              <a:t>随着社会对可持续发展的日益关注，硬件加速器设计也需要考虑能效和环保因素。通过采用低功耗设计、使用环保材料和制造工艺以及实现资源回收，可以降低硬件加速器对环境的影响，提高其可持续性。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成本与商业竞争力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1.降低生产成本：设计应优化生产成本，提高硬件加速器的竞争力。</a:t>
            </a:r>
          </a:p>
          <a:p>
            <a:r>
              <a:t>2.提高生产效率：设计应简化生产流程，提高生产效率，降低制造成本。</a:t>
            </a:r>
          </a:p>
          <a:p>
            <a:r>
              <a:t>3.市场需求导向：设计应以市场需求为导向，满足不同应用场景的需求，提高销售额。</a:t>
            </a:r>
          </a:p>
          <a:p>
            <a:r>
              <a:t>在商业竞争中，成本与竞争力是硬件加速器设计需要考虑的重要因素。通过降低生产成本、提高生产效率和市场导向的设计，可以提高硬件加速器的性价比和市场竞争力，进一步推动其应用和发展。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架构与工作流程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架构与工作流程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1.硬件加速器的主要架构包括处理单元、存储单元和控制单元。</a:t>
            </a:r>
          </a:p>
          <a:p>
            <a:r>
              <a:t>2.处理单元负责执行特定的计算任务，存储单元用于存储数据和指令，控制单元负责协调各个单元的工作。</a:t>
            </a:r>
          </a:p>
          <a:p>
            <a:r>
              <a:t>3.架构需要根据应用场景进行优化，以提高性能和效率。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工作流程简介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1.硬件加速器的工作流程包括数据输入、计算处理和结果输出三个主要步骤。</a:t>
            </a:r>
          </a:p>
          <a:p>
            <a:r>
              <a:t>2.数据输入阶段，硬件加速器从外部获取数据进行预处理；计算处理阶段，硬件加速器对预处理后的数据进行计算；结果输出阶段，硬件加速器将计算结果发送至外部设备或系统。</a:t>
            </a:r>
          </a:p>
          <a:p>
            <a:r>
              <a:t>3.工作流程需要保证数据的准确性和完整性，同时需要优化以提高处理速度。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架构与工作流程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并行计算设计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1.并行计算是指同时处理多个计算任务，以提高计算效率。</a:t>
            </a:r>
          </a:p>
          <a:p>
            <a:r>
              <a:t>2.硬件加速器通常采用并行计算架构，包括SIMD、MIMD等多种方式。</a:t>
            </a:r>
          </a:p>
          <a:p>
            <a:r>
              <a:t>3.并行计算设计需要考虑数据依赖性、负载均衡等因素，以确保计算的正确性和高效性。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存储系统设计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1.硬件加速器的存储系统需要满足高带宽、低延迟、大容量等要求。</a:t>
            </a:r>
          </a:p>
          <a:p>
            <a:r>
              <a:t>2.存储系统通常采用分级设计，包括寄存器、缓存、主存等多个层次。</a:t>
            </a:r>
          </a:p>
          <a:p>
            <a:r>
              <a:t>3.存储系统设计需要考虑数据访问的局部性、访问冲突等问题，以优化性能。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架构与工作流程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1.硬件加速器需要与外部设备进行通信和数据交换，因此需要设计相应的接口和通信协议。</a:t>
            </a:r>
          </a:p>
          <a:p>
            <a:r>
              <a:t>2.接口设计需要考虑数据传输速率、数据格式、错误处理等因素。</a:t>
            </a:r>
          </a:p>
          <a:p>
            <a:r>
              <a:t>3.通信协议需要保证数据的可靠性和完整性，同时需要考虑通信延迟和带宽利用率等因素。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功耗与散热设计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1.硬件加速器的功耗和散热问题是影响其性能和可靠性的关键因素。</a:t>
            </a:r>
          </a:p>
          <a:p>
            <a:r>
              <a:t>2.降低功耗可以采用优化架构设计、采用低功耗器件等方式；散热设计可以采用散热片、风扇等多种方式。</a:t>
            </a:r>
          </a:p>
          <a:p>
            <a:r>
              <a:t>3.功耗和散热设计需要在性能和可靠性之间进行权衡，以确保硬件加速器的正常工作。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接口与通信设计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硬件加速器设计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硬件加速器架构优化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1.采用先进的硬件架构，如异构计算和多核处理，提高硬件加速器的处理能力和效率。</a:t>
            </a:r>
          </a:p>
          <a:p>
            <a:r>
              <a:t>2.利用新型存储器技术，如高速缓存和片上存储器，提升硬件加速器的数据存储和访问速度。</a:t>
            </a:r>
          </a:p>
          <a:p>
            <a:r>
              <a:t>3.结合特定应用领域的需求，定制化硬件加速器架构，以实现最佳性能功耗比。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并行计算技术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1.利用并行计算技术，将大任务分解为多个小任务，并同时处理，提高硬件加速器的计算速度。</a:t>
            </a:r>
          </a:p>
          <a:p>
            <a:r>
              <a:t>2.采用高效的调度策略，确保并行计算过程中的任务分配和调度合理性，避免资源浪费和性能瓶颈。</a:t>
            </a:r>
          </a:p>
          <a:p>
            <a:r>
              <a:t>3.结合先进的通信机制，实现并行计算单元之间的高效数据传输和协同工作。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关键技术与算法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1.设计简洁易用的硬件加速器编程模型，降低开发难度，提高开发效率。</a:t>
            </a:r>
          </a:p>
          <a:p>
            <a:r>
              <a:t>2.支持多种编程语言和开发环境，增强硬件加速器的兼容性和可扩展性。</a:t>
            </a:r>
          </a:p>
          <a:p>
            <a:r>
              <a:t>3.提供丰富的库和工具，方便开发者进行性能优化和调试，提升开发体验。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高效能算法优化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1.针对特定应用领域，研究和优化相关算法，提高硬件加速器的计算性能和效率。</a:t>
            </a:r>
          </a:p>
          <a:p>
            <a:r>
              <a:t>2.采用先进的数值计算技术，如浮点运算和矩阵运算，提升硬件加速器在复杂计算场景下的处理能力。</a:t>
            </a:r>
          </a:p>
          <a:p>
            <a:r>
              <a:t>3.结合硬件加速器的特点，优化算法的数据结构和计算流程，以实现最佳的性能表现。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硬件加速器编程模型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关键技术与算法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功耗与散热管理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1.设计低功耗的硬件加速器架构，减少能源消耗和运营成本。</a:t>
            </a:r>
          </a:p>
          <a:p>
            <a:r>
              <a:t>2.采用动态功耗管理技术，根据任务需求动态调整硬件加速器的功耗水平，实现能源的高效利用。</a:t>
            </a:r>
          </a:p>
          <a:p>
            <a:r>
              <a:t>3.强化散热设计，确保硬件加速器在长时间高强度工作下的稳定性和可靠性。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安全性与可靠性保障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1.硬件加速器应具备完善的安全机制，防止恶意攻击和数据泄露。</a:t>
            </a:r>
          </a:p>
          <a:p>
            <a:r>
              <a:t>2.采用可靠性设计和容错技术，确保硬件加速器在故障情况下的正常运行和数据安全。</a:t>
            </a:r>
          </a:p>
          <a:p>
            <a:r>
              <a:t>3.提供故障预警和诊断功能，方便用户进行故障排除和维护，提高系统的可用性和稳定性。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https://d.book118.com/135320021202011042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硬件加速器概述</vt:lpstr>
      <vt:lpstr> 硬件加速器概述</vt:lpstr>
      <vt:lpstr> 硬件加速器概述</vt:lpstr>
      <vt:lpstr> 设计目标与性能指标</vt:lpstr>
      <vt:lpstr> 设计目标与性能指标</vt:lpstr>
      <vt:lpstr> 设计目标与性能指标</vt:lpstr>
      <vt:lpstr> 设计目标与性能指标</vt:lpstr>
      <vt:lpstr> 架构与工作流程</vt:lpstr>
      <vt:lpstr> 架构与工作流程</vt:lpstr>
      <vt:lpstr> 架构与工作流程</vt:lpstr>
      <vt:lpstr> 架构与工作流程</vt:lpstr>
      <vt:lpstr> 关键技术与算法</vt:lpstr>
      <vt:lpstr> 关键技术与算法</vt:lpstr>
      <vt:lpstr> 关键技术与算法</vt:lpstr>
      <vt:lpstr> 关键技术与算法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2024-09-03T20:07:10.468</cp:lastPrinted>
  <dcterms:created xsi:type="dcterms:W3CDTF">2024-09-03T12:07:10Z</dcterms:created>
  <dcterms:modified xsi:type="dcterms:W3CDTF">2024-09-03T12:07:12Z</dcterms:modified>
</cp:coreProperties>
</file>