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776EA-483F-4590-8827-FE1D900FB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2C516-B2B1-4DF6-B3CD-110946563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240A7-6466-40A4-AF0F-5F98450BC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95442-4FE3-4F1A-A6AE-045A36688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A61D66-12E6-483E-8D53-3854D88D6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ABF24E-F171-4DCF-96FE-75765B5EE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F5B16-AFCB-4342-AA66-5D31331A7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DE196-0DEC-452B-9D61-22824E086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4096E-2F42-45CB-B3F1-4A90203B8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E859D-B004-43B2-B5B4-F164D02D3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AD940-4E3F-451E-A745-CCD8DB290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20144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BOM编码与分层原则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BOM编码概述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BOM分层原则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BOM编码规则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BOM数据维护与管理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BOM在企业中应用实践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BOM编码概述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BOM（Bill of Materials）即物料清单，是详细记录一个产品所用到的所有下阶材料及相关属性，亦即母件与所有子件的从属关系、组装关系。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BOM定义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BOM是PDM/MRPⅡ/ERP信息化系统中最重要的基础数据，其组织格式设计合理与否直接影响到系统的处理性能，因此，根据实际的使用环境，灵活地设计合理且有效的BOM是十分重要的。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BOM定义及作用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通过BOM编码，企业可以优化库存管理，减少物料浪费和库存积压，从而降低成本。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通过BOM编码，企业可以实现对物料的标准化管理，提高物料信息的准确性和一致性。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BOM编码可以简化物料信息的录入和查询过程，提高工作效率。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BOM编码意义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03" r="1340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唯一性原则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BOM编码原则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每个物料只能有一个唯一的编码，避免重复和混淆。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编码应具有可扩展性，以适应企业未来发展的需要。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编码应简洁明了，易于理解和记忆。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编码一旦确定，应保持稳定，避免频繁更改。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BOM分层原则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通过分层管理，可以更加清晰地了解产品的组成结构，提高BOM的管理效率。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将复杂的BOM结构分解为多个层次，可以降低单个层次的复杂度，便于理解和操作。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降低复杂度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分层管理可以使得变更控制更加灵活，只需要调整受影响的层次，而不需要对整个BOM进行重构。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便于变更控制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分层目的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基于功能划分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将产品按照功能进行划分，每个功能对应一个层次，便于理解和维护。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基于装配关系划分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根据产品的装配关系进行划分，每个装配单元对应一个层次，可以清晰地表达产品的装配过程。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基于物料类型划分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将不同类型的物料分别放置在不同的层次中，便于对物料进行分类和管理。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分层方法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保持层次清晰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在分层过程中，要确保每个层次的定义清晰、明确，避免出现交叉和重复的情况。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考虑变更影响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在分层时需要考虑未来可能的变更情况，尽量减少变更对BOM结构的影响。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遵循行业标准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在分层过程中，可以借鉴和参考行业内的标准做法，使得BOM结构更加通用和规范。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分层注意事项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BOM编码规则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确保编码的唯一性、可扩展性、易读性和可维护性。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编码结构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通常采用层级结构，包括大类、中类、小类和细类等层级，以及相应的编码位数和规则。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编码元素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包括字母、数字、特殊字符等，用于表示不同层级和类别的信息。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编码体系设计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明确编码的生成方式、长度限制、字符集、校验规则等。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规则示例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如采用定长编码，每个层级的编码位数固定；采用变长编码，则不同层级的编码位数可灵活调整。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避免使用易混淆的字符，确保编码的可读性和易识别性。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编码规则制定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https://d.book118.com/135320144033011111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2024-09-16T20:49:12.898</cp:lastPrinted>
  <dcterms:created xsi:type="dcterms:W3CDTF">2024-09-16T12:49:12Z</dcterms:created>
  <dcterms:modified xsi:type="dcterms:W3CDTF">2024-09-16T12:49:15Z</dcterms:modified>
</cp:coreProperties>
</file>