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C46CE-2CCF-4309-BF24-52653FFE7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2A774-D07E-4592-80C2-9E78FF048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132B8-4E53-410B-8446-CC5077DBE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E9B50-ECDE-43E1-9894-EFC0413E7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7F3F24-8B17-4C0C-B647-C806B1B31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4B9F06-073E-4FA8-A2E4-413CD9ADC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B796A5-989F-4351-9965-33A34BDCD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AFD10-D3A2-4EEF-8A0E-6769A94F0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C8F61-AD1D-4269-BD65-0A89D5E0E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341F2-EFE5-4A95-B952-5FFFEE6CB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E0800-ED65-4F9D-8082-AA14688C1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20231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微笑服务礼仪培训微笑促进协作共赢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微笑服务技巧与规范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协作共赢理念与实践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微笑服务礼仪在企业文化建设中作用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微笑服务礼仪培训方法与效果评估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微笑服务礼仪定义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微笑服务礼仪不仅要求服务人员面带微笑，还要求其发自内心地关心客户，传递积极、热情的服务态度。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微笑服务礼仪是指在服务行业中，通过微笑表达友善、亲切和尊重的一种行为准则。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微笑服务能够拉近服务人员与客户之间的距离，使客户感受到被关注和尊重，从而提升服务质量。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微笑服务是企业形象的重要组成部分，能够展现企业的专业、友善和亲和力，增强客户对企业的信任感。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417" r="22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微笑服务能够激发客户的购买欲望，增加销售机会，提高企业的经济效益。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微笑服务礼仪重要性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21" b="9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微笑服务礼仪应用场景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商业场所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商场、酒店、餐厅等商业场所中，服务人员通过微笑服务礼仪向客户提供优质、热情的服务。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服务行业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银行、医院、交通等服务行业中，服务人员通过微笑服务礼仪传递专业、友善的服务态度，提升客户满意度。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社交场合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在社交场合中，如聚会、会议等，微笑服务礼仪能够展现个人的友善和亲和力，促进人际关系的和谐发展。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微笑服务技巧与规范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在服务过程中，始终保持微笑，传递友好和热情的信息。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保持微笑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表情自然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与客户保持眼神交流，表示关注和尊重。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避免夸张或僵硬的面部表情，保持自然。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面部表情与眼神交流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使用清晰、准确的语言表达，避免使用模糊或晦涩的词汇。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保持友好、耐心的语调，传递积极的服务态度。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语调友好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认真倾听客户的需求和意见，给予积极的反馈。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倾听客户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语言沟通与倾听技巧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手势得当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使用适当的手势辅助语言表达，避免过度或夸张的动作。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身体前倾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在服务过程中，微微前倾身体，表示关注和尊重。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站姿端正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保持端正的站姿，展现专业的形象。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375" r="21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身体语言与姿态规范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协作共赢理念与实践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042" r="15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明确团队成员的分工和职责，鼓励彼此支持和协助，实现优势互补。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培养团队成员对共同目标的认同感和归属感，激发协作精神。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通过良好的沟通和互动，建立团队成员之间的信任关系，提高协作效率。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团队协作意识培养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主动了解其他部门的业务需求和目标，寻求合作机会。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了解其他部门需求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通过定期会议、信息共享等方式，建立有效的跨部门沟通渠道。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建立沟通桥梁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面对问题和挑战时，积极与其他部门协同解决，共同推动项目进展。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协同解决问题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跨部门沟通与合作技巧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https://d.book118.com/135320231240011110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2024-09-16T02:38:21.767</cp:lastPrinted>
  <dcterms:created xsi:type="dcterms:W3CDTF">2024-09-15T18:38:21Z</dcterms:created>
  <dcterms:modified xsi:type="dcterms:W3CDTF">2024-09-15T18:38:23Z</dcterms:modified>
</cp:coreProperties>
</file>