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15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BB208-8BDA-427A-9FD5-D0EBBD442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0C27C-8F41-470C-A90B-E4F812269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6137E-67A3-4ED9-B6D5-0D92433FB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4925A-2174-4FAC-A349-39DCC47C2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85229F-BE80-4077-BD9C-25CC0566D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44FA3A-7A40-4C14-A0DC-F6CBF3427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B37C5F-E3B5-4EE1-AA79-EA2146399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BB8A4-EF20-4428-B423-1B1E5A101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6EE30-C7CF-424D-8641-AE00DF86F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4CADB-A2D7-4C5A-912C-7977815C4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039FB-2615-4092-A0DB-E9DBED3A0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141" r:id="rId2"/>
    <p:sldLayoutId id="2147497142" r:id="rId3"/>
    <p:sldLayoutId id="2147497143" r:id="rId4"/>
    <p:sldLayoutId id="2147497144" r:id="rId5"/>
    <p:sldLayoutId id="2147497145" r:id="rId6"/>
    <p:sldLayoutId id="2147497146" r:id="rId7"/>
    <p:sldLayoutId id="2147497147" r:id="rId8"/>
    <p:sldLayoutId id="2147497148" r:id="rId9"/>
    <p:sldLayoutId id="2147497149" r:id="rId10"/>
    <p:sldLayoutId id="214749715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2030320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巷道顶板事故预防措施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了解巷道顶板事故原因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加强地质勘查和监测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选择合适的施工工艺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采取有效的支护措施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建立完善的安全管理制度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加强应急处置能力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了解巷道顶板事故原因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地质条件变化</a:t>
            </a:r>
            <a:endParaRPr lang="zh-CN" altLang="en-US"/>
          </a:p>
        </p:txBody>
      </p:sp>
      <p:sp>
        <p:nvSpPr>
          <p:cNvPr id="104904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监测与预警：建立监测系统，实时监测巷道顶板状态，及时发出预警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应急处置：制定应急预案，配备应急救援队伍和设备，确保及时处置事故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巷道顶板事故原因之一：地质条件变化，如地下水位下降、岩层移动等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预防措施：加强地质勘探，掌握地质条件变化情况，及时采取应对措施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施工工艺不合理</a:t>
            </a:r>
            <a:endParaRPr lang="zh-CN" altLang="en-US"/>
          </a:p>
        </p:txBody>
      </p:sp>
      <p:sp>
        <p:nvSpPr>
          <p:cNvPr id="1049104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06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巷道设计不合理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08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10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375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缺乏有效的监测和维护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12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14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施工方法不当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116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118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施工质量差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支护措施不当</a:t>
            </a:r>
            <a:endParaRPr lang="zh-CN" altLang="en-US"/>
          </a:p>
        </p:txBody>
      </p:sp>
      <p:sp>
        <p:nvSpPr>
          <p:cNvPr id="104915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791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监测监控不到位：未对巷道顶板进行实时监测监控，或者监测监控设备损坏、失效，导致不能及时发现顶板异常情况。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791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作业人员违规操作：作业人员未按照规定要求进行操作，例如空顶作业、超挖等，导致顶板失稳。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791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支护措施不当：未按照规定要求进行支护，或者支护结构不牢固，导致顶板发生坍塌事故。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791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地质条件不良：巷道顶板存在软弱夹层、断层、裂隙等地质缺陷，或者围岩压力过大，导致顶板失稳。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安全管理制度不健全</a:t>
            </a:r>
            <a:endParaRPr lang="zh-CN" altLang="en-US"/>
          </a:p>
        </p:txBody>
      </p:sp>
      <p:sp>
        <p:nvSpPr>
          <p:cNvPr id="104921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缺乏有效的安全管理制度和操作规程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员工安全意识薄弱，缺乏必要的安全培训和教育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安全管理责任不明确，缺乏有效的监督和考核机制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对安全风险评估和隐患排查治理不够重视，缺乏有效的预防措施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加强地质勘查和监测</a:t>
            </a:r>
            <a:endParaRPr lang="zh-CN" altLang="en-US"/>
          </a:p>
        </p:txBody>
      </p:sp>
      <p:sp>
        <p:nvSpPr>
          <p:cNvPr id="1049254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定期进行地质勘查</a:t>
            </a:r>
            <a:endParaRPr lang="zh-CN" altLang="en-US"/>
          </a:p>
        </p:txBody>
      </p:sp>
      <p:sp>
        <p:nvSpPr>
          <p:cNvPr id="104929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9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0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针对不同地质条件，采取不同的勘查方法和勘查频率，确保数据的准确性和可靠性。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定期进行地质勘查，了解巷道周围的地质构造和岩石力学性质，为顶板事故预防提供科学依据。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及时发现并处理地质异常情况，防止因地质问题引发顶板事故。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加强与地质专家的合作与交流，不断提升地质勘查的水平和能力。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实时监测顶板状况</a:t>
            </a:r>
            <a:endParaRPr lang="zh-CN" altLang="en-US"/>
          </a:p>
        </p:txBody>
      </p:sp>
      <p:sp>
        <p:nvSpPr>
          <p:cNvPr id="104934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建立顶板监测系统，对顶板状况进行实时监测和预警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配备专业人员负责顶板监测工作，及时发现和处理异常情况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安装顶板压力传感器，实时监测顶板压力变化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定期检查巷道支护情况，确保支护可靠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及时发现隐患并处理</a:t>
            </a:r>
            <a:endParaRPr lang="zh-CN" altLang="en-US"/>
          </a:p>
        </p:txBody>
      </p:sp>
      <p:sp>
        <p:nvSpPr>
          <p:cNvPr id="104940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定期进行地质勘查，了解巷道周围的地质情况，发现隐患及时处理。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安装监测设备，实时监测巷道顶板的变化情况，及时发现异常并采取措施。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建立健全的巡查制度，定期对巷道进行检查，发现隐患及时上报并处理。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加强与其他相关部门的沟通与协作，共同发现和处理隐患，确保安全。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选择合适的施工工艺</a:t>
            </a:r>
            <a:endParaRPr lang="zh-CN" altLang="en-US"/>
          </a:p>
        </p:txBody>
      </p:sp>
      <p:sp>
        <p:nvSpPr>
          <p:cNvPr id="1049444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根据地质条件选择合适的施工方法</a:t>
            </a:r>
            <a:endParaRPr lang="zh-CN" altLang="en-US"/>
          </a:p>
        </p:txBody>
      </p:sp>
      <p:sp>
        <p:nvSpPr>
          <p:cNvPr id="104948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9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硬岩地区：采用光面爆破、控制爆破等施工方法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软岩地区：采用短进尺、弱爆破、强支护的施工方法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地下水丰富地区：加强排水措施，防止水患对施工的影响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地质条件复杂地区：进行超前地质预报，制定针对性的施工方案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遵循“短进尺、强支护、快封闭”原则</a:t>
            </a:r>
            <a:endParaRPr lang="zh-CN" altLang="en-US"/>
          </a:p>
        </p:txBody>
      </p:sp>
      <p:sp>
        <p:nvSpPr>
          <p:cNvPr id="1049534" name="任意多边形 20"/>
          <p:cNvSpPr/>
          <p:nvPr>
            <p:custDataLst>
              <p:tags r:id="rId2"/>
            </p:custDataLst>
          </p:nvPr>
        </p:nvSpPr>
        <p:spPr>
          <a:xfrm rot="2700000">
            <a:off x="2965656" y="1490400"/>
            <a:ext cx="1277542" cy="127976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2611102" y="3219660"/>
            <a:ext cx="1987108" cy="30307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短进尺：每次掘进巷道的距离较短，减少顶板暴露面积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矩形 42"/>
          <p:cNvSpPr/>
          <p:nvPr>
            <p:custDataLst>
              <p:tags r:id="rId4"/>
            </p:custDataLst>
          </p:nvPr>
        </p:nvSpPr>
        <p:spPr>
          <a:xfrm>
            <a:off x="2742923" y="2843678"/>
            <a:ext cx="1723609" cy="122058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0" name="任意多边形 18"/>
          <p:cNvSpPr/>
          <p:nvPr>
            <p:custDataLst>
              <p:tags r:id="rId5"/>
            </p:custDataLst>
          </p:nvPr>
        </p:nvSpPr>
        <p:spPr>
          <a:xfrm rot="5400000">
            <a:off x="5454674" y="1490400"/>
            <a:ext cx="1277542" cy="127976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5099471" y="3219660"/>
            <a:ext cx="1987108" cy="30307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强支护：采用强度较高的支护材料和结构，确保顶板稳定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矩形 43"/>
          <p:cNvSpPr/>
          <p:nvPr>
            <p:custDataLst>
              <p:tags r:id="rId7"/>
            </p:custDataLst>
          </p:nvPr>
        </p:nvSpPr>
        <p:spPr>
          <a:xfrm>
            <a:off x="5231292" y="2843678"/>
            <a:ext cx="1723609" cy="122058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942393" y="1490400"/>
            <a:ext cx="1277542" cy="127976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7587839" y="3219660"/>
            <a:ext cx="1987108" cy="30307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快封闭：巷道掘进后尽快进行封闭，减少顶板受到的压力和破坏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矩形 44"/>
          <p:cNvSpPr/>
          <p:nvPr>
            <p:custDataLst>
              <p:tags r:id="rId10"/>
            </p:custDataLst>
          </p:nvPr>
        </p:nvSpPr>
        <p:spPr>
          <a:xfrm>
            <a:off x="7719011" y="2843678"/>
            <a:ext cx="1723609" cy="122058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https://d.book118.com/135320303203011110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9000015258789,&quot;width&quot;:863.7000122070312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0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35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2*l_h_i*1_1_1"/>
  <p:tag name="KSO_WM_UNIT_INDEX" val="1_1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2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2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2*l_h_i*1_2_2"/>
  <p:tag name="KSO_WM_UNIT_INDEX" val="1_2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2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2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2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巷道顶板事故预防措施</vt:lpstr>
      <vt:lpstr>目录</vt:lpstr>
      <vt:lpstr>了解巷道顶板事故原因</vt:lpstr>
      <vt:lpstr>地质条件变化</vt:lpstr>
      <vt:lpstr>施工工艺不合理</vt:lpstr>
      <vt:lpstr>支护措施不当</vt:lpstr>
      <vt:lpstr>安全管理制度不健全</vt:lpstr>
      <vt:lpstr>加强地质勘查和监测</vt:lpstr>
      <vt:lpstr>定期进行地质勘查</vt:lpstr>
      <vt:lpstr>实时监测顶板状况</vt:lpstr>
      <vt:lpstr>及时发现隐患并处理</vt:lpstr>
      <vt:lpstr>选择合适的施工工艺</vt:lpstr>
      <vt:lpstr>根据地质条件选择合适的施工方法</vt:lpstr>
      <vt:lpstr>遵循“短进尺、强支护、快封闭”原则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2024-09-15T20:24:58.530</cp:lastPrinted>
  <dcterms:created xsi:type="dcterms:W3CDTF">2024-09-15T12:24:58Z</dcterms:created>
  <dcterms:modified xsi:type="dcterms:W3CDTF">2024-09-15T12:25:01Z</dcterms:modified>
</cp:coreProperties>
</file>