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9BB75-DC68-4F1F-A474-2911ACCC2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B20D1-BDD5-480F-AAB3-B17FA1DB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40843-2897-45B1-B1F1-E65CA213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4F03A-2BFC-485C-96CF-FFE5AC76F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EB2951-0434-462C-B194-29644116E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21A83-B6B4-4234-84F1-874F109B6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A5E800-782D-4D00-B38B-A79115557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F8C83-AD1D-439C-9447-873998119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AA6C9-75F5-46D2-9C1C-18A89563C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0D9DB-5A4F-4EA5-B559-7A21006C3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0090A-5337-4CC8-9A5D-136037722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20320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项目招商引资的产品升级风险评估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产品升级方案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关键风险因素分析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识别、评估和管理招商引资过程中可能产生的风险，确保项目的顺利实施和运营。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通过招商引资，引入优质资本和项目，推动当地产业升级和经济发展。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通过产品升级，提高产品质量和附加值，增强产品在市场中的竞争力。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评估当地的政策环境、市场环境、基础设施等投资环境要素。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对项目的技术可行性、经济可行性、社会可行性等方面进行评估。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产品升级方案评估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评估产品升级的技术方案、实施方案、市场前景等方面。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识别项目招商引资过程中可能出现的风险，制定相应的应对措施。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项目招商引资概述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当前国内外经济形势对项目投资的影响，如政策调整、市场波动等。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企业自身情况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企业的历史沿革、经营范围、财务状况等。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行业发展状况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项目所在行业的市场规模、增长趋势、竞争格局等。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明确项目所需资金的具体用途，如研发投入、设备升级、市场拓展等。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资金用途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根据项目规划和实施计划，合理估算所需资金规模。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资金规模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投资者对项目投资的期望收益率、回报周期等。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期望回报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引资需求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根据项目特点和需求，确定目标投资者类型，如风险投资、私募股权等。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引资时间表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制定详细的引资计划时间表，包括接触投资者、谈判、签约等环节。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引资方式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选择适合的引资方式，如股权融资、债权融资等。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引资计划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产品升级方案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通过引入新技术、优化设计方案等手段，提高产品的性能指标，满足市场需求。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提升产品性能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根据市场调研结果，增加产品的新功能，提高产品的附加值和竞争力。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拓展产品功能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优化产品界面设计、提高操作便捷性等，提升用户对产品的满意度。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改善用户体验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升级目标与内容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技术储备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评估企业是否具备实现产品升级所需的技术能力和经验积累。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技术难点与风险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分析产品升级过程中可能遇到的技术难题和风险，提出应对措施。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考虑是否需要寻求外部技术支持与合作，以确保产品升级的顺利进行。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调查目标市场对产品升级的需求和期望，以及竞争对手的产品情况。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分析行业发展趋势和市场需求变化，预测产品升级后的市场潜力和增长空间。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根据市场前景预测结果，制定相应的营销策略和推广手段，提高产品的知名度和市场份额。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市场需求变化、竞争态势、消费者偏好等因素对产品升级的影响。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技术可行性、技术更新速度、技术转化难度对产品升级的影响。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投资规模、资金筹措、资金使用计划对产品升级的影响。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项目管理能力、团队协作、决策机制对产品升级的影响。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识别风险因素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https://d.book118.com/135320320234011110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2024-09-16T02:18:20.652</cp:lastPrinted>
  <dcterms:created xsi:type="dcterms:W3CDTF">2024-09-15T18:18:20Z</dcterms:created>
  <dcterms:modified xsi:type="dcterms:W3CDTF">2024-09-15T18:18:22Z</dcterms:modified>
</cp:coreProperties>
</file>