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958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83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67.xml" /><Relationship Id="rId11" Type="http://schemas.openxmlformats.org/officeDocument/2006/relationships/tags" Target="../tags/tag68.xml" /><Relationship Id="rId12" Type="http://schemas.openxmlformats.org/officeDocument/2006/relationships/tags" Target="../tags/tag6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67BDFE-B5CD-4E3B-B5C8-C5233C2F1F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DB3B70-586D-4E09-8659-B8A4317A9A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8D805A-DC99-4810-88B7-A115CE1C17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A6D686-6A19-41C6-9FD5-C138A3004B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D560BF6-C246-4B09-A84C-F0869632F6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480C24A-B416-4409-B34D-39D543D1BE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96C9FB9-C79A-4DF4-84F0-EDB36DCD43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45ABD7-F7C1-4240-8C4E-2BBEEA3774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AA9A39-03A4-4CBD-8901-A199E771B6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04E38E-C054-4BEE-97EB-3AA6B2BE53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9B9066-C987-4A45-993C-B9C7E21266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tIns="144145" anchor="t" anchorCtr="0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11500" b="1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vert="horz" lIns="0" tIns="179705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5.png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4948" r:id="rId2"/>
    <p:sldLayoutId id="2147484949" r:id="rId3"/>
    <p:sldLayoutId id="2147484950" r:id="rId4"/>
    <p:sldLayoutId id="2147484951" r:id="rId5"/>
    <p:sldLayoutId id="2147484952" r:id="rId6"/>
    <p:sldLayoutId id="2147484953" r:id="rId7"/>
    <p:sldLayoutId id="2147484954" r:id="rId8"/>
    <p:sldLayoutId id="2147484955" r:id="rId9"/>
    <p:sldLayoutId id="2147484956" r:id="rId10"/>
    <p:sldLayoutId id="2147484957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tags" Target="../tags/tag110.xml" /><Relationship Id="rId13" Type="http://schemas.openxmlformats.org/officeDocument/2006/relationships/tags" Target="../tags/tag111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0.xml" /><Relationship Id="rId11" Type="http://schemas.openxmlformats.org/officeDocument/2006/relationships/tags" Target="../tags/tag121.xml" /><Relationship Id="rId12" Type="http://schemas.openxmlformats.org/officeDocument/2006/relationships/tags" Target="../tags/tag122.xml" /><Relationship Id="rId13" Type="http://schemas.openxmlformats.org/officeDocument/2006/relationships/tags" Target="../tags/tag123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tags" Target="../tags/tag117.xml" /><Relationship Id="rId8" Type="http://schemas.openxmlformats.org/officeDocument/2006/relationships/tags" Target="../tags/tag118.xml" /><Relationship Id="rId9" Type="http://schemas.openxmlformats.org/officeDocument/2006/relationships/tags" Target="../tags/tag11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5.xml" /><Relationship Id="rId11" Type="http://schemas.openxmlformats.org/officeDocument/2006/relationships/tags" Target="../tags/tag136.xml" /><Relationship Id="rId12" Type="http://schemas.openxmlformats.org/officeDocument/2006/relationships/tags" Target="../tags/tag137.xml" /><Relationship Id="rId13" Type="http://schemas.openxmlformats.org/officeDocument/2006/relationships/tags" Target="../tags/tag138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tags" Target="../tags/tag13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4.xm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13" Type="http://schemas.openxmlformats.org/officeDocument/2006/relationships/tags" Target="../tags/tag157.xml" /><Relationship Id="rId14" Type="http://schemas.openxmlformats.org/officeDocument/2006/relationships/tags" Target="../tags/tag158.xml" /><Relationship Id="rId15" Type="http://schemas.openxmlformats.org/officeDocument/2006/relationships/tags" Target="../tags/tag159.xml" /><Relationship Id="rId16" Type="http://schemas.openxmlformats.org/officeDocument/2006/relationships/tags" Target="../tags/tag160.xml" /><Relationship Id="rId17" Type="http://schemas.openxmlformats.org/officeDocument/2006/relationships/tags" Target="../tags/tag161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0.xml" /><Relationship Id="rId11" Type="http://schemas.openxmlformats.org/officeDocument/2006/relationships/tags" Target="../tags/tag171.xml" /><Relationship Id="rId12" Type="http://schemas.openxmlformats.org/officeDocument/2006/relationships/tags" Target="../tags/tag172.xml" /><Relationship Id="rId13" Type="http://schemas.openxmlformats.org/officeDocument/2006/relationships/tags" Target="../tags/tag173.xml" /><Relationship Id="rId14" Type="http://schemas.openxmlformats.org/officeDocument/2006/relationships/tags" Target="../tags/tag174.xml" /><Relationship Id="rId15" Type="http://schemas.openxmlformats.org/officeDocument/2006/relationships/tags" Target="../tags/tag175.xml" /><Relationship Id="rId16" Type="http://schemas.openxmlformats.org/officeDocument/2006/relationships/tags" Target="../tags/tag176.xml" /><Relationship Id="rId17" Type="http://schemas.openxmlformats.org/officeDocument/2006/relationships/tags" Target="../tags/tag177.xml" /><Relationship Id="rId18" Type="http://schemas.openxmlformats.org/officeDocument/2006/relationships/tags" Target="../tags/tag178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tags" Target="../tags/tag167.xml" /><Relationship Id="rId8" Type="http://schemas.openxmlformats.org/officeDocument/2006/relationships/tags" Target="../tags/tag168.xml" /><Relationship Id="rId9" Type="http://schemas.openxmlformats.org/officeDocument/2006/relationships/tags" Target="../tags/tag16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5322121343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旅游企业公关专题活动策划案例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20X-XX-XX</a:t>
            </a:r>
            <a:endParaRPr lang="en-US" alt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824" name="序号"/>
          <p:cNvSpPr txBox="1"/>
          <p:nvPr>
            <p:custDataLst>
              <p:tags r:id="rId3"/>
            </p:custDataLst>
          </p:nvPr>
        </p:nvSpPr>
        <p:spPr>
          <a:xfrm>
            <a:off x="11715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4"/>
            </p:custDataLst>
          </p:nvPr>
        </p:nvSpPr>
        <p:spPr>
          <a:xfrm>
            <a:off x="11715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活动背景和目标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5"/>
            </p:custDataLst>
          </p:nvPr>
        </p:nvSpPr>
        <p:spPr>
          <a:xfrm>
            <a:off x="487362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6"/>
            </p:custDataLst>
          </p:nvPr>
        </p:nvSpPr>
        <p:spPr>
          <a:xfrm>
            <a:off x="487362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活动主题和创意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7"/>
            </p:custDataLst>
          </p:nvPr>
        </p:nvSpPr>
        <p:spPr>
          <a:xfrm>
            <a:off x="85756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8"/>
            </p:custDataLst>
          </p:nvPr>
        </p:nvSpPr>
        <p:spPr>
          <a:xfrm>
            <a:off x="85756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活动策划和组织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9"/>
            </p:custDataLst>
          </p:nvPr>
        </p:nvSpPr>
        <p:spPr>
          <a:xfrm>
            <a:off x="117157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10"/>
            </p:custDataLst>
          </p:nvPr>
        </p:nvSpPr>
        <p:spPr>
          <a:xfrm>
            <a:off x="117157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活动宣传和推广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1"/>
            </p:custDataLst>
          </p:nvPr>
        </p:nvSpPr>
        <p:spPr>
          <a:xfrm>
            <a:off x="487362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2"/>
            </p:custDataLst>
          </p:nvPr>
        </p:nvSpPr>
        <p:spPr>
          <a:xfrm>
            <a:off x="487362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活动执行和管理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3"/>
            </p:custDataLst>
          </p:nvPr>
        </p:nvSpPr>
        <p:spPr>
          <a:xfrm>
            <a:off x="857567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4"/>
            </p:custDataLst>
          </p:nvPr>
        </p:nvSpPr>
        <p:spPr>
          <a:xfrm>
            <a:off x="857567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活动效果和总结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活动背景和目标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活动背景介绍</a:t>
            </a:r>
            <a:endParaRPr lang="zh-CN" altLang="en-US"/>
          </a:p>
        </p:txBody>
      </p:sp>
      <p:sp>
        <p:nvSpPr>
          <p:cNvPr id="104891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16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8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旅游企业面临的竞争环境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892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2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4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提升品牌知名度和美誉度的需求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892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28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增强与客户的互动和沟通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8930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6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创新营销手段，提高市场占有率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活动目标的明确</a:t>
            </a:r>
            <a:endParaRPr lang="zh-CN" altLang="en-US"/>
          </a:p>
        </p:txBody>
      </p:sp>
      <p:sp>
        <p:nvSpPr>
          <p:cNvPr id="1048972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74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76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提高企业知名度和美誉度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8978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0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2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增强客户忠诚度和满意度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8984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6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8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促进产品销售和市场拓展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8990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92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94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提升品牌形象和企业文化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2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活动主题和创意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03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主题的选择和确定</a:t>
            </a:r>
            <a:endParaRPr lang="zh-CN" altLang="en-US"/>
          </a:p>
        </p:txBody>
      </p:sp>
      <p:sp>
        <p:nvSpPr>
          <p:cNvPr id="1049066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主题应与旅游企业的特点和市场定位相符合，能够吸引目标客户群体。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2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主题应具有创新性和独特性，避免与市场上其他活动主题过于相似。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8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主题应考虑到参与者的需求和兴趣，能够吸引他们的参与和互动。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8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8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主题应具有可执行性和可操作性，考虑到活动策划的资源和预算限制。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创意方案的提出和实施</a:t>
            </a:r>
            <a:endParaRPr lang="zh-CN" altLang="en-US"/>
          </a:p>
        </p:txBody>
      </p:sp>
      <p:sp>
        <p:nvSpPr>
          <p:cNvPr id="1049124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创意来源：基于市场调研和目标受众需求分析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创意方案：提出具有独特性和吸引力的主题和活动形式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方案实施：制定详细的活动计划和时间表，确保方案顺利实施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方案评估：对活动效果进行评估，总结经验和教训，为未来活动提供借鉴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6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活动策划和组织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6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0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策划方案的制定和实施</a:t>
            </a:r>
            <a:endParaRPr lang="zh-CN" altLang="en-US"/>
          </a:p>
        </p:txBody>
      </p:sp>
      <p:sp>
        <p:nvSpPr>
          <p:cNvPr id="1049202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4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6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8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确定预算和资源需求，并进行合理分配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2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4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6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确定活动主题和目标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0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2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4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制定详细的活动方案，包括时间安排、地点选择、人员分工等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8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0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2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实施策划方案，确保活动的顺利进行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组织机构的设置和分工</a:t>
            </a:r>
            <a:endParaRPr lang="zh-CN" altLang="en-US"/>
          </a:p>
        </p:txBody>
      </p:sp>
      <p:sp>
        <p:nvSpPr>
          <p:cNvPr id="1049268" name="弧形 58"/>
          <p:cNvSpPr/>
          <p:nvPr>
            <p:custDataLst>
              <p:tags r:id="rId2"/>
            </p:custDataLst>
          </p:nvPr>
        </p:nvSpPr>
        <p:spPr>
          <a:xfrm>
            <a:off x="8649475" y="2418838"/>
            <a:ext cx="2704950" cy="270495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0" name="椭圆 30"/>
          <p:cNvSpPr/>
          <p:nvPr>
            <p:custDataLst>
              <p:tags r:id="rId3"/>
            </p:custDataLst>
          </p:nvPr>
        </p:nvSpPr>
        <p:spPr>
          <a:xfrm>
            <a:off x="8864974" y="2633606"/>
            <a:ext cx="2274788" cy="2274788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2" name="椭圆 31"/>
          <p:cNvSpPr/>
          <p:nvPr>
            <p:custDataLst>
              <p:tags r:id="rId4"/>
            </p:custDataLst>
          </p:nvPr>
        </p:nvSpPr>
        <p:spPr>
          <a:xfrm>
            <a:off x="9165211" y="2678897"/>
            <a:ext cx="307091" cy="307091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4" name="正文"/>
          <p:cNvSpPr txBox="1"/>
          <p:nvPr>
            <p:custDataLst>
              <p:tags r:id="rId5"/>
            </p:custDataLst>
          </p:nvPr>
        </p:nvSpPr>
        <p:spPr>
          <a:xfrm>
            <a:off x="9217807" y="3290329"/>
            <a:ext cx="1568985" cy="10792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后勤组：负责活动现场的餐饮、交通和安保工作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弧形 57"/>
          <p:cNvSpPr/>
          <p:nvPr>
            <p:custDataLst>
              <p:tags r:id="rId6"/>
            </p:custDataLst>
          </p:nvPr>
        </p:nvSpPr>
        <p:spPr>
          <a:xfrm>
            <a:off x="838200" y="2418838"/>
            <a:ext cx="2704950" cy="270495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8" name="椭圆 22"/>
          <p:cNvSpPr/>
          <p:nvPr>
            <p:custDataLst>
              <p:tags r:id="rId7"/>
            </p:custDataLst>
          </p:nvPr>
        </p:nvSpPr>
        <p:spPr>
          <a:xfrm>
            <a:off x="6948863" y="2633606"/>
            <a:ext cx="2274788" cy="2274788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0" name="椭圆 23"/>
          <p:cNvSpPr/>
          <p:nvPr>
            <p:custDataLst>
              <p:tags r:id="rId8"/>
            </p:custDataLst>
          </p:nvPr>
        </p:nvSpPr>
        <p:spPr>
          <a:xfrm>
            <a:off x="7249100" y="2678897"/>
            <a:ext cx="307091" cy="30709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2" name="正文"/>
          <p:cNvSpPr txBox="1"/>
          <p:nvPr>
            <p:custDataLst>
              <p:tags r:id="rId9"/>
            </p:custDataLst>
          </p:nvPr>
        </p:nvSpPr>
        <p:spPr>
          <a:xfrm>
            <a:off x="7301696" y="3290329"/>
            <a:ext cx="1568985" cy="10792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接待组：负责嘉宾的接待、签到和礼品发放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84" name="椭圆 24"/>
          <p:cNvSpPr/>
          <p:nvPr>
            <p:custDataLst>
              <p:tags r:id="rId10"/>
            </p:custDataLst>
          </p:nvPr>
        </p:nvSpPr>
        <p:spPr>
          <a:xfrm>
            <a:off x="5052476" y="2633606"/>
            <a:ext cx="2274788" cy="2274788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6" name="椭圆 25"/>
          <p:cNvSpPr/>
          <p:nvPr>
            <p:custDataLst>
              <p:tags r:id="rId11"/>
            </p:custDataLst>
          </p:nvPr>
        </p:nvSpPr>
        <p:spPr>
          <a:xfrm>
            <a:off x="5353443" y="2678897"/>
            <a:ext cx="307091" cy="307091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8" name="正文"/>
          <p:cNvSpPr txBox="1"/>
          <p:nvPr>
            <p:custDataLst>
              <p:tags r:id="rId12"/>
            </p:custDataLst>
          </p:nvPr>
        </p:nvSpPr>
        <p:spPr>
          <a:xfrm>
            <a:off x="5405309" y="3290329"/>
            <a:ext cx="1568985" cy="10792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场地组：负责活动场地的租赁、布置和管理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椭圆 7"/>
          <p:cNvSpPr/>
          <p:nvPr>
            <p:custDataLst>
              <p:tags r:id="rId13"/>
            </p:custDataLst>
          </p:nvPr>
        </p:nvSpPr>
        <p:spPr>
          <a:xfrm>
            <a:off x="3156819" y="2633606"/>
            <a:ext cx="2274788" cy="2274788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2" name="椭圆 9"/>
          <p:cNvSpPr/>
          <p:nvPr>
            <p:custDataLst>
              <p:tags r:id="rId14"/>
            </p:custDataLst>
          </p:nvPr>
        </p:nvSpPr>
        <p:spPr>
          <a:xfrm>
            <a:off x="3457056" y="2678897"/>
            <a:ext cx="307091" cy="30709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4" name="正文"/>
          <p:cNvSpPr txBox="1"/>
          <p:nvPr>
            <p:custDataLst>
              <p:tags r:id="rId15"/>
            </p:custDataLst>
          </p:nvPr>
        </p:nvSpPr>
        <p:spPr>
          <a:xfrm>
            <a:off x="3509652" y="3290329"/>
            <a:ext cx="1568985" cy="10792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宣传组：负责活动的宣传推广和媒体邀请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96" name="椭圆 5"/>
          <p:cNvSpPr/>
          <p:nvPr>
            <p:custDataLst>
              <p:tags r:id="rId16"/>
            </p:custDataLst>
          </p:nvPr>
        </p:nvSpPr>
        <p:spPr>
          <a:xfrm>
            <a:off x="1045663" y="2633606"/>
            <a:ext cx="2274788" cy="2274788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椭圆 4"/>
          <p:cNvSpPr/>
          <p:nvPr>
            <p:custDataLst>
              <p:tags r:id="rId17"/>
            </p:custDataLst>
          </p:nvPr>
        </p:nvSpPr>
        <p:spPr>
          <a:xfrm>
            <a:off x="1346631" y="2678897"/>
            <a:ext cx="307091" cy="307091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正文"/>
          <p:cNvSpPr txBox="1"/>
          <p:nvPr>
            <p:custDataLst>
              <p:tags r:id="rId18"/>
            </p:custDataLst>
          </p:nvPr>
        </p:nvSpPr>
        <p:spPr>
          <a:xfrm>
            <a:off x="1398496" y="3290329"/>
            <a:ext cx="1568985" cy="10792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策划组：负责制定活动方案、预算和时间表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资源整合和调配</a:t>
            </a:r>
            <a:endParaRPr lang="zh-CN" altLang="en-US"/>
          </a:p>
        </p:txBody>
      </p:sp>
      <p:sp>
        <p:nvSpPr>
          <p:cNvPr id="1049336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确定活动主题和目标，根据目标进行资源整合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制定详细的活动计划，包括时间、地点、人员、预算等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根据资源情况，进行合理调配，确保活动顺利进行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在活动过程中，及时调整资源，应对突发情况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https://d.book118.com/135322121343011110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24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72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24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1"/>
  <p:tag name="KSO_WM_UNIT_INDEX" val="1"/>
  <p:tag name="KSO_WM_UNIT_LAYERLEVEL" val="1"/>
  <p:tag name="KSO_WM_UNIT_NOCLEAR" val="0"/>
  <p:tag name="KSO_WM_UNIT_PRESET_TEXT" val="汇报时间：20X-XX-XX"/>
  <p:tag name="KSO_WM_UNIT_SUBTYPE" val="c"/>
  <p:tag name="KSO_WM_UNIT_TYPE" val="f"/>
  <p:tag name="KSO_WM_UNIT_VALUE" val="8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44"/>
</p:tagLst>
</file>

<file path=ppt/tags/tag82.xml><?xml version="1.0" encoding="utf-8"?>
<p:tagLst xmlns:p="http://schemas.openxmlformats.org/presentationml/2006/main">
  <p:tag name="KSO_WM_BEAUTIFY_FLAG" val="#wm#"/>
  <p:tag name="KSO_WM_SLIDE_ID" val="custom20230982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2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9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26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45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4*l_i*1_1"/>
  <p:tag name="KSO_WM_UNIT_INDEX" val="1_1"/>
  <p:tag name="KSO_WM_UNIT_LAYERLEVEL" val="1_1"/>
  <p:tag name="KSO_WM_UNIT_LINE_FORE_SCHEMECOLOR_INDEX" val="5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4*l_h_i*1_5_1"/>
  <p:tag name="KSO_WM_UNIT_INDEX" val="1_5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4*l_h_i*1_5_2"/>
  <p:tag name="KSO_WM_UNIT_INDEX" val="1_5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4*l_h_f*1_5_1"/>
  <p:tag name="KSO_WM_UNIT_INDEX" val="1_5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4*l_i*1_2"/>
  <p:tag name="KSO_WM_UNIT_INDEX" val="1_2"/>
  <p:tag name="KSO_WM_UNIT_LAYERLEVEL" val="1_1"/>
  <p:tag name="KSO_WM_UNIT_LINE_FORE_SCHEMECOLOR_INDEX" val="5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4*l_h_i*1_4_1"/>
  <p:tag name="KSO_WM_UNIT_INDEX" val="1_4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4*l_h_i*1_4_2"/>
  <p:tag name="KSO_WM_UNIT_INDEX" val="1_4_2"/>
  <p:tag name="KSO_WM_UNIT_LAYERLEVEL" val="1_1_1"/>
  <p:tag name="KSO_WM_UNIT_LINE_FORE_SCHEMECOLOR_INDEX" val="5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4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4*l_h_i*1_3_1"/>
  <p:tag name="KSO_WM_UNIT_INDEX" val="1_3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4*l_h_i*1_3_2"/>
  <p:tag name="KSO_WM_UNIT_INDEX" val="1_3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4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4*l_h_i*1_2_1"/>
  <p:tag name="KSO_WM_UNIT_INDEX" val="1_2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4*l_h_i*1_2_2"/>
  <p:tag name="KSO_WM_UNIT_INDEX" val="1_2_2"/>
  <p:tag name="KSO_WM_UNIT_LAYERLEVEL" val="1_1_1"/>
  <p:tag name="KSO_WM_UNIT_LINE_FORE_SCHEMECOLOR_INDEX" val="5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4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4*l_h_i*1_1_1"/>
  <p:tag name="KSO_WM_UNIT_INDEX" val="1_1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4*l_h_i*1_1_2"/>
  <p:tag name="KSO_WM_UNIT_INDEX" val="1_1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4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微软雅黑</vt:lpstr>
      <vt:lpstr>Wingdings</vt:lpstr>
      <vt:lpstr>Office Theme</vt:lpstr>
      <vt:lpstr>旅游企业公关专题活动策划案例</vt:lpstr>
      <vt:lpstr>目录</vt:lpstr>
      <vt:lpstr>活动背景和目标</vt:lpstr>
      <vt:lpstr>活动背景介绍</vt:lpstr>
      <vt:lpstr>活动目标的明确</vt:lpstr>
      <vt:lpstr>活动主题和创意</vt:lpstr>
      <vt:lpstr>主题的选择和确定</vt:lpstr>
      <vt:lpstr>创意方案的提出和实施</vt:lpstr>
      <vt:lpstr>活动策划和组织</vt:lpstr>
      <vt:lpstr>策划方案的制定和实施</vt:lpstr>
      <vt:lpstr>组织机构的设置和分工</vt:lpstr>
      <vt:lpstr>资源整合和调配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2024-09-16T13:04:02.936</cp:lastPrinted>
  <dcterms:created xsi:type="dcterms:W3CDTF">2024-09-16T05:04:02Z</dcterms:created>
  <dcterms:modified xsi:type="dcterms:W3CDTF">2024-09-16T05:04:04Z</dcterms:modified>
</cp:coreProperties>
</file>