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82BD25-F591-4041-B58E-949D3C7143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21785B-509C-47BD-A38D-4CAF6D8847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D33884-AEF3-4DEF-968E-9505FA963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F42343-CF0C-4DAD-A1CF-01928D4EEC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A3851D-4F2E-43DA-AD7A-083F766689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906404-ACDB-4DCF-8D76-3978B5C781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8B768D-0ED8-4AE0-8B51-4284655701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B0E960-5887-471D-AF61-0A960272C7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42969A-1852-4A52-B804-11BBE86BDB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01D833-57EC-4729-B485-15749F56D0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C3BF83-6211-4C72-BED9-385218AC9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1.jpeg" /><Relationship Id="rId4" Type="http://schemas.openxmlformats.org/officeDocument/2006/relationships/image" Target="../media/image13.jpeg" /><Relationship Id="rId5"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32234114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动词的主语一致性和不定式的用法</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2024-01-25</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XX</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动词主语一致性概述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主语为单数名词或代词时动词形式</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主语为复数名词或代词时动词形式</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不定式作主语时的动词形式</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特殊情况下的动词主语一致性</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总结与练习</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动词主语一致性概述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动词主语一致性指的是动词的形式必须与其主语在人称和数上保持一致。</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根据主语的人称和数，动词可分为第一人称、第二人称、第三人称单数、第三人称复数等形式。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确保句子的语法正确，避免因主谓不一致而产生的歧义或误解。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语法正确性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表达准确性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交流顺畅性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正确使用主谓一致可以使句子表达更加准确，符合语言习惯。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在口头或书面交流中，主谓一致有助于读者或听众更好地理解和把握信息。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动词主语一致性的重要性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主语为单数名词或代词时动词形式</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一般现在时动词形式</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当主语为单数名词或代词时，一般现在时的动词形式需要在动词后加“-s”或“-es”。</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如果主语是不可数名词，动词也用单数形式。</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如果主语是第三人称单数代词（he/she/it），动词也要用单数形式。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当主语为单数名词或代词时，现在进行时的动词形式需要在动词前加“is”，并在动词后加“-ing”。</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如果主语是不可数名词，动词也用现在进行时的单数形式。</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如果主语是第三人称单数代词（he/she/it），动词也要用现在进行时的单数形式。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现在进行时动词形式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当主语为单数名词或代词时，一般过去时的动词形式需要在动词后加“-ed”。</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如果主语是不可数名词，动词也用一般过去时的单数形式。</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如果主语是第三人称单数代词（he/she/it），动词也要用一般过去时的单数形式。</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注意：以上规则适用于大多数情况，但也有一些特殊情况需要特别注意。例如，有些动词的第三人称单数形式并不加“-s”或“-es”，而是进行内部元音变化（如“have”变为“has”）。此外，还有一些不规则动词的过去式和过去分词形式需要单独记忆。</a:t>
            </a:r>
          </a:p>
        </p:txBody>
      </p:sp>
      <p:pic>
        <p:nvPicPr>
          <p:cNvPr id="6" name="Picture 6"/>
          <p:cNvPicPr>
            <a:picLocks noChangeAspect="1"/>
          </p:cNvPicPr>
          <p:nvPr/>
        </p:nvPicPr>
        <p:blipFill>
          <a:blip r:embed="rId2">
            <a:alphaModFix/>
          </a:blip>
          <a:srcRect l="28583" r="28583"/>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一般过去时动词形式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主语为复数名词或代词时动词形式</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当主语为复数名词或代词时，谓语动词要用复数形式。例如</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They are students.（他们是学生。）</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如果主语是单数名词但表示复数概念时，谓语动词也要用复数…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The family are watching TV.（这家人正在看电视。）</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一般现在时动词形式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当主语为复数名词或代词时，现在进行时的动词形式为“ar…</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They are playing football.（他们正在踢足球。）</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如果主语是单数名词但表示复数概念时，现在进行时的动词形…</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The team are discussing the plan.（这个团队正在讨论计划。）</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现在进行时动词形式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当主语为复数名词或代词时，一般过去时的动词形式要用复数…</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They played tennis yesterday.（他们昨天打了网球。）</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如果主语是单数名词但表示复数概念时，一般过去时的动词形…</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The audience were impressed by the performance.（观众对演出印象深刻。）</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一般过去时动词形式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不定式作主语时的动词形式</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不定式作主语概述</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不定式作主语时，谓语动词通常用单数形式，因为不定式代表的是一个抽象的概念，而不是具体的个体。</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不定式作为主语时，通常表示一个未完成的动作或状态，具有泛指和抽象的含义。</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不定式作主语时，谓语动词的变化主要取决于不定式的形式和含义。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如果不定式表示的是具体的、特定的动作，谓语动词则用单数形式；如果表示的是抽象的、泛指的动作，谓语动词则用复数形式。</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当不定式短语较长或较为复杂时，为了避免头重脚轻，通常会使用形式主语it来代替不定式作主语，而将真正的主语放在句尾。</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不定式作主语时的动词形式变化</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当不定式所表示的动作与主语存在逻辑上的主谓关系时，需要使用被动语态；如果不存在逻辑上的主谓关系，则使用主动语态。</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不定式作主语时，其时态和语态的变化与谓语动词的时态和语态保持一致。</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如果不定式所表示的动作与谓语动词的动作同时发生或几乎同时发生，则使用一般现在时或一般过去时；如果动作发生在谓语动词的动作之前或之后，则使用相应的完成时或将来时。</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不定式作主语时的时态和语态问题</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https://d.book118.com/135322341141011101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2024-09-09T22:05:18.808</cp:lastPrinted>
  <dcterms:created xsi:type="dcterms:W3CDTF">2024-09-09T14:05:18Z</dcterms:created>
  <dcterms:modified xsi:type="dcterms:W3CDTF">2024-09-09T14:05:21Z</dcterms:modified>
</cp:coreProperties>
</file>