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18838-65C1-4789-A963-3C789C30A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E7AB-0ACF-411D-A140-24AFF629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8B7AA-A67F-4BC9-A1F2-94B4A50F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B1894-74BB-4AC3-AC0C-C08DA8EE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4F38D-8753-4626-8B0A-DA7C9D44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7E2DB-23DE-4E17-8F8F-205903FE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1D4F3-3C3A-4EDF-9EF9-CFE93014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0561E-6503-41DE-BB72-C49BB284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5AB55-A220-4F90-9B40-56D419CA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92FF7-8F77-4067-A1F0-8A7B45BA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9E9D3-AEAD-43F1-B891-EFAAAD366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4030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单位第四季度工作总结范文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第四季度工作成果与业绩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市场拓展与客户关系维护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内部管理优化与提升计划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回顾第四季度工作成果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对单位在第四季度的各项工作进行全面梳理和回顾，总结经验教训，为下一阶段工作提供参考。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通过总结过去一季度的工作，明确下一阶段的工作重点和目标，为制定合理的工作计划和方案提供依据。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促进单位持续发展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通过对工作的总结和反思，发现存在的问题和不足，提出改进措施和建议，推动单位持续健康发展。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本次总结的时间范围为第四季度，即XX月至XX月。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包括单位在第四季度的各项业务、管理、人事、财务等方面的工作。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涉及单位全体员工，包括领导、中层管理人员和基层员工。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第四季度工作成果与业绩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第四季度实现总营收XX万元，同比增长XX%，完成年度计划的XX%。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实现净利润XX万元，同比增长XX%，完成年度计划的XX%。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在所处行业中，市场份额达到XX%，较去年同期提升XX个百分点。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主要业务指标完成情况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成功完成项目A的立项、规划和实施工作，实现项目预期目标，为公司带来XX万元的收益。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项目B在第四季度取得突破性进展，关键技术难题得到解决，预计明年上半年可投入市场。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与合作伙伴共同推进项目C，实现资源共享和优势互补，为双方带来可观的经济效益。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项目C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重点项目进展及成果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客户对公司产品和服务的质量、响应速度等方面给予高度评价，并提出一些宝贵建议。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根据第四季度客户满意度调查结果，客户满意度达到XX%，较去年同期提升XX个百分点。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针对客户反馈意见，公司制定了相应的改进措施，包括提升产品质量、优化服务流程等，以提高客户满意度。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任务分配与执行情况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在第四季度，我们部门内部的任务分配更加合理，每个成员都能够明确自己的职责，并积极投入到工作中。通过定期的进度汇报和讨论，我们确保了项目的顺利进行。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在团队协作方面，我们部门一直保持着良好的合作氛围。成员之间互相支持、互相帮助，共同面对挑战。我们定期举行团队建设活动，增强团队凝聚力，提高工作效率。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我们部门内部的信息共享非常顺畅，通过定期的会议和邮件通知，确保每个成员都能够及时获取项目进展和重要信息。同时，我们也鼓励成员之间积极交流，分享经验和知识。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部门内部协作情况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跨部门项目合作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在第四季度，我们部门与其他部门之间的合作更加紧密。通过跨部门项目小组的形式，我们共同完成了多个重要项目。在项目过程中，我们积极与其他部门沟通，协调资源，确保项目的顺利进行。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我们与其他部门之间建立了有效的信息共享机制。通过定期的项目进度汇报和反馈会议，我们及时获取其他部门的工作进展和需求，以便更好地调整我们的工作计划和策略。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跨部门沟通培训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为了提高跨部门沟通的效率和质量，我们组织了专门的沟通培训。通过培训，我们学习了如何与其他部门建立有效的合作关系、如何处理冲突和解决问题等技巧和方法。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四季度，我们制定了全面的员工培训计划。根据员工的不同需求和职业发展目标，我们提供了多样化的培训课程和学习资源。通过培训，员工们不仅提高了自己的专业技能和知识水平，还增强了团队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员工晋升与激励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我们注重员工的职业发展和晋升机会。在第四季度，我们根据员工的工作表现和业绩，对部分员工进行了晋升和奖励。这不仅激励了员工继续努力工作，还提高了员工的工作满意度和忠诚度。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员工的反馈和建议。通过定期的员工满意度调查和面谈，我们了解员工对工作环境、工作内容和团队氛围等方面的看法和建议。针对员工的反馈，我们积极采取措施进行改进和优化，以创造更好的工作环境和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本季度单位预算收入总额为XX万元，实际完成XX万元，完成率为XX%，同比增长XX%。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预算收入情况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本季度单位预算支出总额为XX万元，实际支出XX万元，执行率为XX%，同比下降XX%。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预算支出情况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收入方面，由于市场竞争加剧和业务量下降等原因，导致实际收入低于预算；支出方面，通过加强成本管理和优化支出结构等措施，实际支出低于预算。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预算执行差异分析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https://d.book118.com/135324030014011114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2024-09-21T01:06:43.148</cp:lastPrinted>
  <dcterms:created xsi:type="dcterms:W3CDTF">2024-09-20T17:06:43Z</dcterms:created>
  <dcterms:modified xsi:type="dcterms:W3CDTF">2024-09-20T17:06:45Z</dcterms:modified>
</cp:coreProperties>
</file>