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BDA34-8F64-43AA-B95F-E7A8BF671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EF6BB-396D-44C4-9007-8C80EA593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EFE4E-DD5D-4A79-9C77-6E1D951F7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481C9-307F-4175-98D7-2F6E4807D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E03C1B-7314-4C29-875F-2300467A3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E10FA7-21E7-4709-9AA6-2AA29D604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EB7D86-3CFB-4B14-BE60-A371CBEFD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D393F-9CB6-4019-9216-3779395DF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DA6E0-36B3-4E24-8C9F-FEA52DC67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135AD-F5BB-4239-9F23-AE321CB73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50DCB-8FB2-49C6-93FA-5214388BC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2423220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消化系统药物课件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202X-12-24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消化系统常用药物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消化系统药物的合理使用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消化系统药物的研发进展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消化系统药物的临床应用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消化系统药物的未来展望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消化系统由口腔、食管、胃、小肠、大肠等器官组成，每个器官都有其特定的结构和功能。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消化系统的结构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消化系统的功能是摄取食物、消化食物、吸收营养和排泄废物，以维持人体的正常生理功能。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消化系统的功能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消化系统的结构和功能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胃炎是指胃黏膜的炎症，常见症状包括胃痛、胃胀、食欲不振等。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胃炎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消化性溃疡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肠道疾病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消化性溃疡是指在胃或十二指肠的慢性溃疡，常见症状包括腹痛、反酸、烧心等。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肠道疾病包括肠炎、肠易激综合征等，常见症状包括腹泻、腹痛、便秘等。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消化系统常见疾病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一些药物通过抑制胃酸分泌来缓解胃痛、反酸等症状，如质子泵抑制剂和H2受体拮抗剂。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抑制胃酸分泌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一些药物通过促进胃肠蠕动来缓解便秘症状，如胃肠动力药和泻药。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促进胃肠蠕动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一些药物具有抗炎和免疫调节作用，可以缓解肠道炎症和肠易激综合征等症状，如5-氨基水杨酸和糖皮质激素。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抗炎和免疫调节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消化系统药物的作用机制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消化系统常用药物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抗酸药是一类能够中和胃酸的化学药物，主要用于缓解胃酸过多引起的胃痛、反酸、胃灼热等症状。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抗酸药通常包括各种制酸剂、胃酸中和剂和胃蛋白酶抑制剂等。它们通过中和胃酸，降低胃液的酸度，从而缓解胃部不适症状。抗酸药对于治疗胃食管反流病、消化性溃疡等疾病具有重要作用。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76" r="2207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抗酸药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抑酸药是一类能够抑制胃酸分泌的化学药物，主要用于治疗胃酸过多相关的消化系统疾病，如胃食管反流病、消化性溃疡等。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抑酸药主要通过抑制胃酸分泌来发挥作用，包括质子泵抑制剂和H2受体拮抗剂等。质子泵抑制剂如奥美拉唑、兰索拉唑等，能够抑制胃酸分泌的关键酶，从而减少胃酸的产生。H2受体拮抗剂如雷尼替丁、法莫替丁等，能够阻断胃壁细胞的H2受体，抑制胃酸分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抑酸药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708" b="11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胃黏膜保护剂是一类能够保护胃黏膜、促进黏膜修复的化学药物，主要用于治疗胃溃疡、胃炎等胃黏膜损伤性疾病。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胃黏膜保护剂主要包括各种前列腺素衍生物、硫糖铝、铋剂等。它们通过增加胃黏膜血流、促进黏液分泌、抑制胃酸和胃蛋白酶活性等作用，保护胃黏膜免受损伤，并促进黏膜修复。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胃黏膜保护剂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抗生素是一类能够杀灭或抑制细菌生长的药物，在消化系统中常用于治疗细菌感染引起的疾病，如胃炎、肠炎等。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抗生素在消化系统疾病治疗中发挥着重要作用，常用的抗生素包括喹诺酮类、头孢菌素类、大环内酯类等。它们通过抑制或杀灭引起感染的细菌，减轻感染症状，促进疾病康复。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抗生素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其他药物包括止泻药、止痛药、利胆药等，主要用于治疗消化系统相关疾病的症状。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止泻药如洛哌丁胺、地芬诺酯等，主要用于治疗腹泻症状；止痛药如阿司匹林、布洛芬等，主要用于缓解胃痛、腹痛等症状；利胆药如去氢胆酸、熊去氧胆酸等，主要用于治疗胆囊炎、胆结石等疾病。这些药物在治疗消化系统疾病中起到辅助作用，但需注意药物的副作用和使用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消化系统药物的合理使用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用于治疗消化系统疾病，如胃溃疡、胃炎、消化不良等。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对药物过敏、严重肝肾功能不全、妊娠期和哺乳期妇女禁用或慎用。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药物的适应症和禁忌症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https://d.book118.com/135324232201011041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2024-09-02T03:46:27.341</cp:lastPrinted>
  <dcterms:created xsi:type="dcterms:W3CDTF">2024-09-01T19:46:27Z</dcterms:created>
  <dcterms:modified xsi:type="dcterms:W3CDTF">2024-09-01T19:46:29Z</dcterms:modified>
</cp:coreProperties>
</file>