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9D23D-2B92-491E-8F1D-A0DEEB044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F99B0-F43F-4424-A4E0-3844949A5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4F8DF-3A5A-4AD6-8D2F-8C9CDF924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F7FBF-6EA2-40F1-8FCD-DE67BC956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BBC95-70A4-46A7-95C4-7E42E6CE9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A232E-ECAD-4B9F-9911-3E244204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A730ED-5E39-4346-9F6A-C5243F7B2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27136-525B-4A83-897F-B85320DD0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5409E-8FC6-40E7-A409-2DCDBDC4B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CE7A8-4457-4682-A341-BEB04EA8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4973A-BAC2-4160-A0D8-4119BEDA4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24332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心理健康教育研究领域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心理健康教育研究概述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心理健康问题与影响因素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心理健康教育研究概述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心理健康教育研究是对人类心理状态、情感、认知和行为等方面的研究，旨在了解和解决心理健康问题，促进个体和社会的福祉。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心理健康是个人和社会整体健康的重要基础，对个体成长、人际关系、工作表现等方面具有深远影响。通过研究心理健康问题，可以提供有效的干预措施，提高个体和社会的心理健康水平。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研究历史与发展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心理健康研究的历史可以追溯到古代哲学和医学文献。随着科学方法的进步，心理健康研究逐渐发展成为一个独立的学科领域，涉及心理学、精神病学、社会学等多个学科。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研究历史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随着社会变迁和科技进步，心理健康研究也在不断发展。例如，心理治疗和药物治疗的进步，以及大数据和人工智能在心理健康领域的应用，为研究提供了更多的方法和手段。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心理健康研究的方法包括实验法、观察法、调查法等。实验法通过控制实验条件来检验假设；观察法通过观察记录个体的行为和心理状态；调查法则通过问卷、访谈等方式收集数据。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随着科技的发展，心理健康研究的技术也在不断更新。例如，心理测量技术用于评估个体的心理状态和特征；心理干预技术用于治疗心理问题；心理统计技术用于分析数据和研究结果。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心理健康问题与影响因素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反复出现强迫思维和行为，无法自控。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失眠、过度睡眠等，导致精神状态不佳和身体不适。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如社交恐惧、人际冲突等，影响个人社会交往。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表现为持续的担忧、不安和恐惧，影响日常生活和工作。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情绪低落、失去兴趣、疲劳无力，严重时可能出现自杀念头。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83" r="23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家族遗传可能增加个体患某些心理疾病的风险。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生活事件、家庭环境、社会支持等对个体心理健康产生影响。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身体健康状况、荷尔蒙和神经递质水平等与心理状态相互影响。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个性特征、应对方式、自我认知等与心理健康问题发生和发展有关。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4988" b="149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通过教育和宣传，提高公众对心理健康问题的认识和重视。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提供心理咨询服务、建立互助小组等，增强个体心理支持。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定期进行心理健康检查，对高危人群进行早期干预和治疗。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早期筛查与干预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学习放松技巧、情绪调节方法，提高个体应对压力和困难的能力。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自我调节与应对技巧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预防与干预措施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心理健康教育的理论基础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人本主义理论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强调人的主观能动性，认为人的内在力量和心理状态是决定其行为的关键因素。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人本主义理论认为每个人都有自我实现的潜能，心理健康教育应该关注个体的内在需求和价值，激发其自我成长和发展的动力。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https://d.book118.com/135324332002011121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2024-09-23T18:20:29.827</cp:lastPrinted>
  <dcterms:created xsi:type="dcterms:W3CDTF">2024-09-23T10:20:29Z</dcterms:created>
  <dcterms:modified xsi:type="dcterms:W3CDTF">2024-09-23T10:20:31Z</dcterms:modified>
</cp:coreProperties>
</file>