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EF798-D87E-4041-9C15-47AAA69E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F716E-3C54-4C15-A9B9-E46C8FDA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FA6D5-5CC8-4B52-AE98-129BFEA3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DA5C0-5C62-4AE8-90B3-622F5A3C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1E0DE0-DA74-48FF-815E-F6DEB440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46EAB-2CAC-4C3A-8A85-4A80AE8A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73B78-C0C7-4392-8291-38754FC4B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28DE5-EE46-4077-B8C2-711E6ADB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40AF7-FD86-40A3-8F27-3719FF69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60B7-C11A-4400-8423-85570399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E5EF-4A6E-4C5D-B4BB-C12258BF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01233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高血糖健康教育知识讲座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什么是高血糖？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高血糖的原因和影响因素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高血糖的预防和管理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高血糖的治疗和管理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高血糖患者的自我管理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高血糖的健康教育资源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什么是高血糖？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当血糖水平高于正常范围时，即为高血糖。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空腹血糖正常值在6.1mmol/L以下，餐后2小时血糖正常值在7.8mmol/L以下。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血糖是指血液中的葡萄糖含量，正常人的血糖水平维持在一个相对稳定的范围内。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由于饮食、运动、情绪等因素引起的暂时性血糖升高，通常为一过性，无需特殊治疗。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生理性高血糖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由于糖尿病、甲状腺功能亢进、库欣综合征等疾病引起的持续性高血糖，需要针对原发病进行治疗。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病理性高血糖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高血糖的分类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口渴、多尿、乏力、体重减轻等。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长期高血糖可能导致血管病变、神经病变、视网膜病变等并发症，影响心脑血管健康，增加糖尿病、心脑血管疾病等慢性病的风险。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高血糖的症状和危害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高血糖的原因和影响因素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高血糖具有明显的家族聚集性，直系亲属患有高血糖，个体患病风险增加。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部分高血糖患者存在基因突变，影响胰岛素的合成、分泌和作用，导致血糖升高。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长期摄入高热量、高脂肪、高糖分的食物，增加胰岛细胞的负担，导致胰岛素分泌不足或胰岛素抵抗。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长期缺乏运动导致身体代谢减缓，能量消耗不足，容易引起肥胖和胰岛素抵抗。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长期处于紧张、焦虑、抑郁等不良情绪状态下，影响内分泌平衡，导致血糖升高。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其他内分泌疾病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如甲状腺功能亢进、库欣综合征等内分泌疾病，可能导致血糖升高。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如糖皮质激素、噻嗪类利尿剂等，可能导致血糖升高。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疾病和药物影响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高血糖的预防和管理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保持低糖、低脂、高纤维的饮食习惯，控制总热量摄入，避免暴饮暴食。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蔬菜和水果富含膳食纤维和维生素，有助于控制血糖水平。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增加蔬菜和水果摄入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减少盐的摄入，有助于降低高血压和心血管疾病的风险。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饮酒可能会干扰血糖控制，高血糖患者应限制饮酒。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如快走、跑步、游泳等有氧运动，有助于提高心肺功能和代谢水平，降低血糖。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88" r="5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运动频率和时长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进行适量的力量训练，有助于增加肌肉量和提高代谢率。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建议每周进行至少150分钟的中等强度有氧运动，或75分钟的高强度有氧运动。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通过合理饮食和适量运动，保持健康的体重范围，有助于控制血糖水平。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45" r="2834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保持健康体重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腹部脂肪堆积与胰岛素抵抗和心血管疾病风险增加有关，减少腹部脂肪有助于降低血糖。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减少腹部脂肪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保持BMI在健康范围（18.5-24.9 kg/m^2），避免超重和肥胖。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关注BMI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https://d.book118.com/135330123314011100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2024-09-08T21:39:02.244</cp:lastPrinted>
  <dcterms:created xsi:type="dcterms:W3CDTF">2024-09-08T13:39:02Z</dcterms:created>
  <dcterms:modified xsi:type="dcterms:W3CDTF">2024-09-08T13:39:04Z</dcterms:modified>
</cp:coreProperties>
</file>