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89DCE4F-0479-47C2-8264-41FA731C4BF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D6B86-4142-438A-B8F4-A0FD81727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20B7E-D250-453F-8CA4-86E1E82B3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0C8D5-9904-4F8D-96BD-5E2D60F20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5BCA1-38DC-4A83-A05A-5D771EA9D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A1126A-B6EF-4B31-B15B-BD91AEC09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2B876E-0FA0-47D7-BB7E-5C900B267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001B99-3771-4D4F-B983-E86D50EC7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AF1B2-7B8E-4701-89DF-7374A086F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D1B55-5E6D-411C-A94D-FC8B66186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5E253-6E75-42B1-9069-3F36896AA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B0107-22A2-47D4-80D9-54F9E99E6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95E6998-5E57-4EF3-B56A-7654A07C4E1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9B18A99-3483-4CDD-83FD-C224937A132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3014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销售团队销售团队合作培训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合作沟通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团队协作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销售团队合作培训简介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合作培训是指通过专门的培训课程，帮助销售团队成员提升合作能力，达成共同目标。团队合作是销售团队成功的关键，能够增加销售效率，提升团队凝聚力，营造良好的工作氛围。本章将深入探讨团队合作培训的重要性和目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什么是销售团队合作培训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明确团队合作培训的内涵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为何需要团队合作培训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目标解释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提升团队合作效率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主要目标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介绍合作培训的具体方式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协作能力提升，工作效率提高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有效分工协作实现高效销售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良好的团队氛围能增强士气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文化建设能够激励团队成员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明确目标促使团队成员团结一致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目标达成提升团队核心竞争力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销售团队合作培训的重要性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影响业绩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团队合作对业绩有显著影响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共同目标能够激励成员提高销售额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销售团队合作培训的目的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加强团队成员间的沟通与协作能力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提升协作能力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协作训练培养团队合作的意识和能力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建立信任关系，实现团队默契合作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销售团队合作培训概述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合作培训旨在通过培训课程和活动，提升销售团队成员之间的合作水平，推动团队共同发展。团队合作是销售团队成功的关键，有利于提高销售绩效，增强团队凝聚力，创造良好的工作氛围。通过合作培训，团队成员能够更好地协同合作，实现共同目标，提升整体业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团队建设的重要性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建设在销售团队中扮演着至关重要的角色。通过团队建设，团队成员可以增强彼此之间的信任和合作，使团队更加团结。团队建设活动种类多样，包括团队拓展训练、团队合作游戏等，可有效提升团队整体发展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团队建设活动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增进团队感情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合作游戏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放松团队心情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outing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提升团队责任感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团队志愿者活动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协调合作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分工合作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尊重团队成员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团结一致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清晰表达自己观点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团队协作达到新高度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分享成功之道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经验总结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共同努力取得成功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实现卓越合作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合作沟通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合作沟通的重要性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销售团队中，合作沟通是至关重要的。通过有效的沟通，团队成员可以更好地理解彼此的工作内容和目标，减少误解和冲突，促进团队合作的高效进行。团队成员之间的紧密沟通也有助于建立信任和凝聚力，提高整个团队的绩效。因此，提高合作沟通技巧和方式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合作沟通技巧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倾听和理解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有效表达想法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加强沟通技能培训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建立透明沟通机制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定期团队沟通会议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诚实坦率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学会妥协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持续沟通反馈机制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建立沟通桥梁角色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促进跨部门交流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团队沟通挑战与解决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信息不对称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沟通误解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态度不明确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合作沟通案例研究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沟通策略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实际团队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经验应用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技巧总结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合作实现途径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https://d.book118.com/135330140013011130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销售团队销售团队合作培训</vt:lpstr>
      <vt:lpstr>目录</vt:lpstr>
      <vt:lpstr>第1章 介绍</vt:lpstr>
      <vt:lpstr> </vt:lpstr>
      <vt:lpstr>什么是销售团队合作培训</vt:lpstr>
      <vt:lpstr>销售团队合作培训的重要性</vt:lpstr>
      <vt:lpstr>销售团队合作培训的目的</vt:lpstr>
      <vt:lpstr>销售团队合作培训概述</vt:lpstr>
      <vt:lpstr>第2章 团队建设</vt:lpstr>
      <vt:lpstr> </vt:lpstr>
      <vt:lpstr>团队建设活动</vt:lpstr>
      <vt:lpstr>团队合作技巧</vt:lpstr>
      <vt:lpstr>团队合作案例分析</vt:lpstr>
      <vt:lpstr>第3章 合作沟通</vt:lpstr>
      <vt:lpstr> </vt:lpstr>
      <vt:lpstr>合作沟通技巧</vt:lpstr>
      <vt:lpstr>团队沟通挑战与解决</vt:lpstr>
      <vt:lpstr>合作沟通案例研究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2024-09-29T14:37:29.325</cp:lastPrinted>
  <dcterms:created xsi:type="dcterms:W3CDTF">2024-09-29T06:37:29Z</dcterms:created>
  <dcterms:modified xsi:type="dcterms:W3CDTF">2024-09-29T06:37:31Z</dcterms:modified>
</cp:coreProperties>
</file>