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5B17D-B4EA-4246-81BB-D716ADCA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A8A9B-1774-4557-8180-F30FC8BF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E6C29-5382-43CE-B37B-DE7A44FE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D09B4-5767-41B8-8936-2BA9C608A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A0DB2-7B72-4FF4-A4E7-54AB9FDEE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9DE60-8D55-4DBC-AEBE-8C12D18C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20C0D-CA90-4078-BA41-9F97B8680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EE69C-800E-4FDE-8890-9BA59BAC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E827D-E6AA-40F5-8CC9-EAD6F463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6782B-7970-49E8-92B1-8C5BEAA8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02E1F-97E0-482D-87BB-FD8575E59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0211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天地伟业公安执法办案区智能管理系统推广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天地伟业公安执法办案区智能管理系统概述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智能管理系统在公安执法办案区的应用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预期效果与评估指标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通过智能化管理，提高公安机关在执法办案过程中的工作效率，减少人工操作，降低出错率。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提升执法效率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规范执法流程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加强监督与追溯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通过统一、标准的流程管理，确保执法办案的公正性、规范性和严谨性。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实现执法办案全过程的可视化、可追溯管理，便于上级监督和群众监督，提升公安执法的公信力。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提高公安机关执法水平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通过智能管理系统的推广和应用，提升公安机关的执法能力和水平，更好地维护社会治安和公共安全。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推动公安信息化建设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作为公安信息化建设的重要组成部分，智能管理系统的推广有助于推动公安信息化建设的深入发展。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提升社会治理能力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智能管理系统的应用不仅局限于公安机关内部，还可与社会治理相关部门实现信息共享和协同工作，提升社会治理的整体效能。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天地伟业公安执法办案区智能管理系统概述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多功能集成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系统集成了案件登记、线索管理、证据收集、法律文书生成等多项功能，满足公安执法办案全方位需求。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系统采用高级别加密技术和严格的数据权限管理，确保案件信息安全可靠。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系统采用先进的人工智能技术，实现自动化、智能化的案件信息管理，提高办案效率。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先进的技术架构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系统采用B/S架构，支持跨平台、跨浏览器访问，具有良好的兼容性和扩展性。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高性能数据处理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系统采用高性能数据库和分布式处理技术，支持大数据量、高并发的数据处理，保证系统高效运行。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易于维护升级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系统采用模块化设计，易于维护和升级，降低后期运维成本。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适用于各级公安机关执法办案区，支持各类刑事、行政案件的办理和管理。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已在多个省市公安机关成功应用，显著提高了办案效率和质量，受到用户好评。例如，在某市公安局应用该系统后，案件办理时间缩短了30%，法律文书生成准确率提高了20%。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智能管理系统在公安执法办案区的应用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系统通过高清摄像头对办案区进行无死角监控，确保办案过程的安全与透明。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视频监控全覆盖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利用人脸识别、行为分析等技术，对异常情况进行实时预警和处置，提高安全保障能力。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智能识别与预警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通过智能门禁系统对进出办案区的人员进行严格管理，实现身份核实与权限控制。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门禁与访客管理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智能化监控与安全保障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将案件信息录入系统，实现电子化存储和查询，提高办案效率。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案件信息电子化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通过系统对办案流程进行自动化管理，减少人工干预和出错率。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流程自动化管理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系统支持多部门之间的信息共享和协同办公，促进部门间的沟通与协作。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多部门协同办公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信息化管理与效率提升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系统可对办案过程中的各类数据进行统计和分析，为领导决策提供数据支持。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趋势预测与风险评估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通过对历史数据的挖掘和分析，预测案件发展趋势和评估风险等级。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智能辅助决策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结合大数据和人工智能技术，为领导提供智能辅助决策建议，提高决策的科学性和准确性。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数据化分析与决策支持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https://d.book118.com/135330211022011110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2024-09-15T05:45:22.172</cp:lastPrinted>
  <dcterms:created xsi:type="dcterms:W3CDTF">2024-09-14T21:45:22Z</dcterms:created>
  <dcterms:modified xsi:type="dcterms:W3CDTF">2024-09-14T21:45:24Z</dcterms:modified>
</cp:coreProperties>
</file>