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B021C-9665-4E57-8F22-DD2F51BD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E79A4-10FC-4037-A01F-726E743C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E8223-62F5-47E4-BE99-DBBE4BCBC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105B5-E8A3-4614-85C9-9A0CAB647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3E702-A341-4FA6-B8DF-17AAD179E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D668A-D140-47C8-8879-E39E96577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E1072-38B3-4798-904F-3D83F50DB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D0D48-516D-44C4-B430-7B347FF6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986CD-4340-4691-AB71-73F55847B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34810-CD46-4C03-A1C0-D1C29C9D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7945E-8C85-4014-A6E5-C11480D12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31030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孕妇与乳母的营养补充与饮食禁忌注意要点汇总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孕妇营养补充与饮食禁忌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乳母营养补充与饮食禁忌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孕妇与乳母常见误区解析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实用技巧：如何制定个性化食谱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案例分享：成功经验与教训总结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总结与展望：关注母婴健康，提高生活质量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孕妇营养补充与饮食禁忌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随着胎儿的生长和孕妇自身的代谢变化，对能量的需求逐渐增加。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用于胎儿组织器官的生长发育和孕妇自身的生理变化。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如钙、铁、锌、维生素A、D等，以满足胎儿骨骼、免疫系统和视力的发育需求。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DHA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关键营养素补充建议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孕早期应特别注意叶酸的补充，有助于预防胎儿神经管缺陷。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孕晚期对钙的需求达到高峰，应保证充足的钙质摄入，以维护孕妇骨骼健康和胎儿骨骼发育。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孕中期开始，孕妇对铁的需求增加，应适量补充铁质以预防贫血。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孕期适量补充DHA有助于胎儿大脑和视力的发育。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孕妇应远离烟酒，以降低胎儿畸形和流产的风险。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禁烟酒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过量摄入咖啡因可能影响胎儿的生长和发育。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限制咖啡因摄入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以降低食源性疾病的风险。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避免生食和未煮熟的肉类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预防孕期高血压和糖尿病等并发症。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控制盐和糖的摄入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孕期饮食禁忌及注意事项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24" r="196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保证各类营养素的均衡摄入。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避免暴饮暴食，保持适宜的体重增长。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选择新鲜、卫生的食材，避免食用过期或变质食物。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结合孕期营养补充，合理安排运动，促进身体健康和胎儿发育。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注重食物安全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乳母营养补充与饮食禁忌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哺乳期妇女需要额外的能量来支持乳汁分泌和自身恢复。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乳汁中含有丰富的蛋白质，因此哺乳期妇女需要增加蛋白质的摄入量。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蛋白质需求增加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这些矿物质对于乳汁分泌和婴儿生长发育至关重要。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钙、铁、锌等矿物质需求增加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特别是维生素A、维生素C和维生素B族等，需要适量增加摄入。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维生素需求增加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多食用富含钙的食物，如牛奶、酸奶、小鱼干等。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适量增加鱼、肉、蛋、奶等优质蛋白质的摄入。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适量摄入红肉、动物肝脏等富含铁的食物，同时搭配富含维生素C的食物促进铁的吸收。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多吃新鲜蔬菜水果，以补充维生素和矿物质。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适量增加贝壳类海鲜、瘦肉等富含锌的食物。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关键营养素补充建议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如辣椒、生姜、大蒜等，以免影响乳汁口感和婴儿消化。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避免辛辣刺激性食物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避免过于油腻的食物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避免饮用含咖啡因的饮料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注意食物卫生和安全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如炸鸡、薯条等，以免导致乳腺堵塞。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如咖啡、茶等，以免影响婴儿睡眠。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避免食用过期、变质的食物，以免引发食物中毒。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哺乳期饮食禁忌及注意事项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适量摄入各种营养素，避免偏食或挑食。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少食多餐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注意水分补充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哺乳期妇女需要多喝水，以保证乳汁的分泌和自身需要。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保证食物种类的多样化，以获得全面的营养。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哺乳期妇女可采用少食多餐的方式，以减轻胃肠负担。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合理膳食搭配原则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孕妇与乳母常见误区解析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“一人吃两人补”的观念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很多孕妇认为怀孕期间需要大量进补，以满足自己和胎儿的需求。但实际上，孕期营养补充应科学、适量，过度进补可能导致孕妇和胎儿体重过大，增加难产风险。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忽视营养均衡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有些孕妇只关注某些营养素的补充，如只重视补钙、补铁等，而忽视了整体营养均衡。孕期应全面、均衡地摄取各种营养素，以满足胎儿生长发育的需要。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盲目使用营养补充剂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部分孕妇在没有医生指导的情况下，自行购买和使用营养补充剂，可能存在安全风险。孕期使用营养补充剂应在医生指导下进行，确保安全有效。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孕期营养补充误区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认为哺乳期不需要额外补充营养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实际上，哺乳期妈妈需要摄取更多的营养，以满足自身恢复和乳汁分泌的需要。哺乳期妈妈应保持均衡饮食，适量增加蛋白质、钙、铁等营养素的摄入。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过度依赖下奶食物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哺乳期妈妈为了增加乳汁分泌，大量食用某些传统认为可以下奶的食物，如猪蹄、鸡汤等。但实际上，乳汁分泌受多种因素影响，单一食物并不能起到决定性作用。哺乳期妈妈应保持均衡饮食，多摄取水分和蛋白质，有助于乳汁分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忽视水分摄入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哺乳期妈妈需要摄取足够的水分，以保证乳汁的分泌和自身的健康。建议哺乳期妈妈每天至少饮用8杯水，并多食用富含水分的水果和蔬菜。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哺乳期营养补充误区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对食物过敏过于谨慎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有些孕妇和乳母对某些食物过于谨慎，认为只要吃了就会过敏。实际上，食物过敏因人而异，如果孕妇和乳母对某种食物不过敏，是可以适量食用的。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忽视食物卫生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部分孕妇和乳母在饮食上忽视了食物卫生的重要性，食用了不洁或变质的食物，可能导致食物中毒或感染疾病。孕妇和乳母应注意食物卫生，选择新鲜、干净、卫生的食物。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认为某些食物会导致回奶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有些哺乳期妈妈认为某些食物如韭菜、麦芽等会导致回奶，但实际上这些食物的回奶作用并不明显。哺乳期妈妈应保持均衡饮食，不要过于依赖或排斥某种食物。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饮食禁忌认识误区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https://d.book118.com/135331030240011110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2024-09-16T02:40:00.387</cp:lastPrinted>
  <dcterms:created xsi:type="dcterms:W3CDTF">2024-09-15T18:40:00Z</dcterms:created>
  <dcterms:modified xsi:type="dcterms:W3CDTF">2024-09-15T18:40:02Z</dcterms:modified>
</cp:coreProperties>
</file>