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19C8C-5E94-43A4-8F70-98F812783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EA9A8-A669-4022-B4D2-DDFFB7CAE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12B25-C0B6-44AB-B9AB-D19AE0679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A88ED-5CEF-464D-B5DB-A0110E818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D4CB20-8C64-495F-8E33-09C7912B4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0FAED-ADF6-4E90-AEC8-6D0C2C305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40BEFE-79B8-440A-9913-CA1EB6D71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6DAE6-17F2-4459-9CFD-ABC224465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FDB31-6184-4700-BD5F-6171E91FD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37903-B827-4418-8565-C653BF774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4C7F7-C310-4F61-AAED-84B69D1BD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31344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商贸仓储企业隐患排查治理的案例分析与应用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案例分析：某商贸仓储企业隐患排查治理实践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隐患排查关键技术与工具应用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隐患治理策略与措施探讨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商贸仓储企业隐患排查治理的挑战与对策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履行企业社会责任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积极响应政府和社会对安全生产的关注和要求，展现企业的社会责任感和担当。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提高商贸仓储企业安全管理水平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通过对隐患的排查和治理，降低事故发生的概率，保障员工和财产安全。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强化企业安全风险防范意识，提升企业形象和竞争力，为长期发展奠定基础。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展望商贸仓储企业隐患排查治理的未来发展趋势，提出相关建议和措施，以推动行业安全管理的不断进步。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隐患排查的方法和流程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介绍商贸仓储企业隐患排查的具体方法和步骤，包括定期巡查、专项检查、季节性检查等。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治理措施及实施情况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阐述针对排查出的隐患所采取的治理措施，以及这些措施的实施情况和效果评估。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通过具体案例，分析隐患排查治理过程中的经验教训，探讨如何将这些经验应用于其他商贸仓储企业或相关行业，提高整体安全管理水平。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商贸仓储企业隐患概述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隐患是指商贸仓储企业中存在的可能导致事故发生的物的危险状态、人的不安全行为和管理上的缺陷。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根据隐患的性质和可能造成的后果，商贸仓储企业隐患可分为火灾隐患、安全设施隐患、作业安全隐患、管理隐患等。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商贸仓储企业隐患种类繁多，可能涉及到设备设施、作业环境、人员管理等多个方面。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隐蔽性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部分隐患具有较强的隐蔽性，不易被察觉，需要通过专业的排查手段才能发现。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隐患的存在直接威胁到企业的生产安全和员工的生命安全，一旦发生事故，往往造成严重的后果。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商贸仓储企业隐患特点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通过隐患排查治理，可以及时发现和消除事故隐患，降低事故发生的概率。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隐患排查治理有助于减少事故损失和停工时间，降低企业运营成本，提高企业的经济效益。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商贸仓储企业作为社会经济发展的重要组成部分，其安全状况直接关系到社会稳定和人民生命财产安全。通过隐患排查治理，可以为企业营造良好的安全生产环境，维护社会稳定。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商贸仓储企业涉及到大量的物资储存和运输，隐患排查治理对于保障生产安全具有重要意义。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案例分析：某商贸仓储企业隐患排查治理实践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该企业是一家中型商贸仓储企业，拥有多个仓库和配送中心，员工数量众多。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经过初步排查，发现该企业存在消防设施不完善、货物堆放不规范、员工安全意识薄弱等隐患。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企业概况及隐患现状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25" r="15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采用定期巡查、专项检查、季节性检查等多种方式进行隐患排查。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制定排查计划 -&gt; 明确排查标准 -&gt; 实施排查 -&gt; 记录排查结果 -&gt; 上报隐患。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针对排查出的隐患，制定具体的治理措施，如完善消防设施、规范货物堆放、加强员工安全培训等。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经过治理，该企业的隐患得到了有效整改，员工的安全意识得到了提高，企业的安全生产水平得到了提升。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94" r="16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治理措施及实施效果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隐患排查关键技术与工具应用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https://d.book118.com/135331344022011101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2024-09-09T08:32:25.709</cp:lastPrinted>
  <dcterms:created xsi:type="dcterms:W3CDTF">2024-09-09T00:32:25Z</dcterms:created>
  <dcterms:modified xsi:type="dcterms:W3CDTF">2024-09-09T00:32:27Z</dcterms:modified>
</cp:coreProperties>
</file>