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9C707-FDBC-4D33-A135-BEBB62085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E828B-1CB6-46A0-8506-CB7C900E3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3343C-29F9-4AF5-A88E-3878F7FE7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0B727-6582-499A-80F4-04B4A40E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8FB9FB-058B-4597-8DD4-CFAFE619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78918-EEB9-4730-969A-D7BBF97F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ED1D1-7CFF-4E06-BBD6-06A3BD1C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B4583-E114-49EB-8D7C-9FAED7DD6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2F9E6-4D84-4FEE-8460-E9737649E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23546-A71F-4DED-A33B-766FF1CAB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5739B-C448-4097-AEA2-DCE1AC1A5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20003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《高效的商品定价》ppt课件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商品定价的实战应用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商品定价概述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商品定价的策略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商品定价是指企业根据市场需求、成本、竞争状况等因素，为商品制定合理的销售价格的过程。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商品定价的目标是实现企业的经营目标，包括销售额、市场份额、利润等。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商品定价的策略包括成本导向、竞争导向、市场导向等多种方式，企业可以根据实际情况选择合适的定价策略。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商品定价对利润的影响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合理的商品定价可以保证企业的利润水平，实现企业的经营目标。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商品定价对品牌形象的影响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合理的商品定价可以塑造企业品牌形象，提升消费者对品牌的认知度和信任度。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商品定价对销售的影响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合理的商品定价可以吸引消费者，提高销售额和市场占有率。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市场供需关系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成本因素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商品定价的影响因素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竞争状况是影响商品定价的重要因素，企业需要根据竞争对手的价格制定合理的价格策略。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成本是企业制定商品价格的下限，企业在制定价格时必须考虑成本因素。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市场供需关系是影响商品定价的重要因素，供大于求时价格下降，求大于供时价格上升。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市场需求是影响商品定价的重要因素，企业需要根据市场需求制定合理的价格策略。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商品定价策略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这是一种以成本为基础的定价策略，考虑生产、分销、管理等成本，加上期望的利润。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成本导向定价是最常见的定价策略之一。它首先确定生产、分销、管理等成本，然后加上期望的利润，从而得出销售价格。这种策略主要适用于产品标准化、需求价格弹性较低的行业。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这是一种以竞争对手的价格为基础的定价策略，通过与竞争对手的价格对比来制定价格。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竞争导向定价考虑的是市场上的竞争状况。企业通过对比竞争对手的价格来制定自己的价格，以保持竞争优势或避免价格战。这种策略主要适用于产品差异化较小的行业。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7" r="243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1" r="2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这是一种以消费者对产品价值的认知为基础的定价策略，通过提升产品形象和品牌价值来提高价格。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价值导向定价关注消费者对产品价值的认知。企业通过提升产品形象、品牌价值、服务质量等方式，使消费者认为产品价值高于竞争对手，从而制定更高的价格。这种策略主要适用于品牌差异化较大的行业。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价值导向定价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这是一种以产品的市场定位为基础的定价策略，根据产品在市场中的定位来制定价格。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市场定位定价基于产品的市场定位。企业根据产品在市场中的定位，制定相应的价格，以满足目标客户的需求和期望。这种策略主要适用于产品差异化和市场定位较为明显的行业。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市场定位定价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商品定价技巧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需求差异定价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地理位置定价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差别定价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根据市场需求、产品差异、地理位置等因素，为同一产品制定不同的价格。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根据消费者对产品价值的认知和需求程度，为同一产品制定不同的价格。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根据产品质量、功能、品牌等方面的差异，为同一产品制定不同的价格。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根据产品运输成本、市场需求和竞争情况等因素，为同一产品在不同地区制定不同的价格。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促销定价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折扣定价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捆绑定价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会员定价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促销定价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通过降低价格来吸引消费者，促进销售。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直接降低产品的销售价格，吸引消费者购买。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将多个产品组合在一起销售，以低于单独购买的总价格吸引消费者。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给予长期客户或忠诚客户一定的价格优惠，以增加客户粘性和忠诚度。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https://d.book118.com/135332000301011040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2024-09-01T00:38:33.371</cp:lastPrinted>
  <dcterms:created xsi:type="dcterms:W3CDTF">2024-08-31T16:38:33Z</dcterms:created>
  <dcterms:modified xsi:type="dcterms:W3CDTF">2024-08-31T16:38:35Z</dcterms:modified>
</cp:coreProperties>
</file>