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A3DE3-91A2-4C78-A398-7E8F66D8D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A7C1C-BFF1-4B95-B5B2-57751BF6D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15C16-3FDD-4AE8-B33B-1830DFDE5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8FDEC-F3E8-409D-B826-56925F2FA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4351B6-59EC-4500-907A-40E6429E8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A1E311-5CB5-4D7C-9ACD-7F8F57554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0B0FB0-BCC4-4F15-A1D2-50B209E9E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8BA0A-3898-4A8E-9A63-5F92DB351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5C95E-76B2-41F5-BF9C-DD9CB7B9D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8AD0C-BEBE-4C1D-BFBA-D2D1A27AF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4B2D5-1B61-4209-BD09-DDBC3D7F3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320200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员工激励与绩效考核化妆品和护肤品零售商员工绩效管理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员工激励理论及实践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绩效考核体系建立与实施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激励措施对绩效影响研究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改进方案设计与实施建议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通过有效的激励和绩效考核机制，激发员工工作积极性和创造力，提高整体绩效水平。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提升员工绩效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实现企业目标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优化人力资源管理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将员工个人绩效与企业整体目标相结合，确保企业战略目标的顺利实现。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通过绩效考核结果，为员工晋升、培训、薪酬调整等提供依据，促进人力资源的合理配置和优化。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详细介绍针对化妆品和护肤品零售商员工的激励与绩效考核方案，包括考核周期、考核内容、考核标准等。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激励与绩效考核方案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对绩效考核结果进行深入分析，包括员工绩效得分、绩效等级分布、绩效改进建议等。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绩效考核结果分析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阐述根据绩效考核结果所采取的员工激励措施，如奖金分配、晋升机会、培训计划等。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员工激励措施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提出针对现有绩效管理体系的不足之处的改进计划，以及未来发展方向和目标。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未来改进计划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员工激励理论及实践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员工激励理论概述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马斯洛需求层次理论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员工需求从基本生理需求到自我实现需求，激励措施应满足员工不同层次的需求。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赫茨伯格双因素理论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区分满意与不满意因素，通过改善工作条件、提高工作本身的吸引力来激励员工。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期望理论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员工对工作的期望与实际成果之间的关联，激励措施应使员工期望与组织目标相一致。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销售技能和服务意识强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员工需具备专业的销售技能和服务意识，激励措施可围绕销售业绩和客户服务质量展开。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以女性为主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化妆品和护肤品行业员工以女性为主，需关注女性员工特有的需求和激励方式。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注重外表和形象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行业特点要求员工具备良好的外表和形象，因此应关注员工形象塑造和审美需求。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化妆品和护肤品零售商员工特点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18" b="1071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非物质激励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情感关怀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目标设定与反馈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激励策略与实践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包括基本薪酬、奖金、提成等，根据员工销售业绩和贡献程度给予相应物质回报。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关注员工工作和生活平衡，提供良好工作环境和氛围，增强员工归属感和忠诚度。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提供晋升机会、培训发展、荣誉奖励等，满足员工职业发展和个人成长需求。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设定明确的销售目标和业绩考核标准，定期给予员工反馈和指导，帮助员工提升业绩和实现个人价值。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绩效考核体系建立与实施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97" r="103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绩效考核指标设定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衡量员工销售业绩的重要指标，可设定个人和团队销售额目标。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反映员工服务质量和客户体验的关键指标，通过客户调查和反馈来评估。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考察员工对产品特性和优势的了解程度，通过培训和考试来评估。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评价员工在团队中的合作精神和贡献度，通过同事和上级的评价来衡量。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销售额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产品知识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月度考核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季度考核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年度考核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考核流程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考核周期与流程安排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040" r="1304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每月进行一次绩效评估，关注当月销售业绩和客户满意度。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每季度进行一次综合评估，包括销售额、客户满意度、产品知识和团队协作等方面。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每年进行一次全面评估，总结员工全年绩效表现，并作为晋升和奖励的依据。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制定考核计划、设定考核指标、收集数据、评估绩效、反馈结果、制定改进计划。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从公司销售系统中导出员工销售额数据，进行整理和分析。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销售数据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通过客户调查表、在线评价和客户投诉等途径收集客户对员工服务的评价。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客户反馈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保存员工参加产品知识培训和考试的成绩记录。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考试和培训记录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定期收集同事和上级对员工团队合作和贡献的评价信息。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团队协作评价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根据最近一年的销售数据，公司整体销售额和利润均呈稳步增长趋势，表明员工在推动销售业绩方面表现良好。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通过定期的客户满意度调查，发现大部分客户对员工的服务态度和专业知识表示满意，这也是公司整体绩效水平的一个重要体现。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整体绩效水平评估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销售额与利润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https://d.book118.com/135332020004011103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2024-09-12T04:44:11.058</cp:lastPrinted>
  <dcterms:created xsi:type="dcterms:W3CDTF">2024-09-11T20:44:11Z</dcterms:created>
  <dcterms:modified xsi:type="dcterms:W3CDTF">2024-09-11T20:44:13Z</dcterms:modified>
</cp:coreProperties>
</file>