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86611-ECC2-4ABE-8B35-CCCF72D29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F194F-42A8-4ED6-B644-06CCE2E83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A9E63-8F61-4771-B77D-C75BD682A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EFDDB-8B25-4C3F-BA8F-61D70BB55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F0E70D-CF82-458E-A43A-A71016769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10DEDE-DEEA-4A82-A923-D781CFDC3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DFCDBC-DEBD-4292-B462-73AF4CBDF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4B97B1-9964-4CBD-A437-050AF7BD2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ABF907-92A8-411D-9546-1877A0788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49CBF-4AE1-4E06-97C0-BF39FF1A7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97F91-EC21-4719-A56C-B5C166BCF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3202022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胆管结石教学查房课件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胆管结石概述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胆管结石的治疗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胆管结石的预防与护理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典型病例分享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问题与解答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胆管结石概述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胆管结石的定义与分类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胆管结石是指胆管内形成的结石，根据结石所在部位可分为肝内胆管结石和肝外胆管结石。肝内胆管结石又可分为弥漫型、区域型和局限型，而肝外胆管结石可分为肝总管结石、胆总管结石和胆囊管结石。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426" r="1142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10" r="191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胆管结石的病因与病理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胆管结石的成因较为复杂，主要与胆汁成分异常、胆道感染、胆道梗阻等因素有关。在病理上，胆管结石可引起胆道梗阻、胆汁淤积、胆管扩张和继发感染，长期反复发作可能导致胆管癌变。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胆管结石的临床表现与诊断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管结石的临床表现主要为右上腹疼痛、黄疸和发热，疼痛可放射至肩背部。诊断主要依靠影像学检查，如超声、CT和磁共振胰胆管造影等，可明确结石的部位、大小和数量，同时了解胆道系统的扩张和炎症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胆管结石的治疗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常用的药物包括非甾体消炎药、镇痛药、抗生素等，需根据患者的具体情况选择合适的药物。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药物治疗一般不能彻底治愈胆管结石，但可以作为手术前后的辅助治疗，有助于减轻症状和预防感染。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24937" r="2493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药物治疗是胆管结石治疗的辅助手段，主要用于缓解疼痛和消炎。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792" r="217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125" r="151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手术治疗是治疗胆管结石的主要手段，包括开腹手术和腹腔镜手术等。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开腹手术适用于较大的结石或复杂病例，手术效果好，但创伤较大。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腹腔镜手术适用于较小的结石，创伤小，恢复快，但手术难度较大，需要经验丰富的医生操作。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非手术治疗包括体外震波碎石、内镜下取石等，适用于较小、位置较浅的结石。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体外震波碎石适用于小于2厘米的结石，但需要多次治疗，且效果不确切。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8924" b="2892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内镜下取石适用于较小的结石，创伤小，恢复快，但需要经验丰富的医生操作。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非手术治疗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https://d.book118.com/135332020222011122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2024-09-26T03:58:19.827</cp:lastPrinted>
  <dcterms:created xsi:type="dcterms:W3CDTF">2024-09-25T19:58:19Z</dcterms:created>
  <dcterms:modified xsi:type="dcterms:W3CDTF">2024-09-25T19:58:21Z</dcterms:modified>
</cp:coreProperties>
</file>