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C83FC9-A33A-4C13-842B-E390B3464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B7BFA-785C-4A9E-806A-A74464CD3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DC8F0-925F-455F-8069-B0BA52007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CC703E-DF25-4DA6-A3E3-DF8A46AF1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F7DC1E-C5C4-4E36-8EEF-FCCEC3A75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93FE9B-63CF-49D6-9A69-DF2C010CE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53BA77-BA19-4D5F-AB16-8351828F4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9E4157-D55F-4952-ADEB-A7F3A22D8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301DDD-0319-4789-B04F-5E3CB4A49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97B47-AF36-4F97-A4AF-21FE64F25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A56CB5-1B2E-4715-BAA5-0A9F7B044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33222023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专利和知识产权行业复工情况调研报告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专利和知识产权行业复工总体情况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专利代理机构复工情况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知识产权服务机构复工情况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专利审查协作中心复工情况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专利和知识产权行业复工中存在的问题和建议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调研背景与目的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应对疫情挑战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随着新冠疫情的全球爆发，专利和知识产权行业面临了前所未有的挑战。本次调研旨在了解行业在复工过程中的现状、问题和趋势。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推动行业复苏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通过深入了解行业的复工情况，为政府、企业和相关机构提供有针对性的政策建议，推动行业的快速复苏和可持续发展。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本次调研涵盖了专利和知识产权行业的各类企业和机构，包括专利代理机构、律师事务所、知识产权咨询公司等。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采用问卷调查、访谈、文献资料分析等多种方法，确保调研结果的全面性和准确性。同时，对收集到的数据进行了统计分析和交叉验证，以提高调研结果的可信度。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专利和知识产权行业复工总体情况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复工时间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大部分专利和知识产权相关企业和机构在2月中旬开始陆续复工，其中，部分线上业务较多的企业在春节期间维持了基本运营。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复工进度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截至3月初，全国范围内专利和知识产权行业复工率已超过90%，其中，一线城市复工进度较快，二三线城市相对较慢。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复工时间和进度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复工率和员工到岗情况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根据调研数据，专利和知识产权行业复工率较高，其中大型企业复工率接近100%，中小型企业复工率略低，但也在90%以上。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复工率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大部分企业员工已正常到岗，但仍有部分企业存在员工因疫情原因未能及时返岗的情况。针对这一情况，企业普遍采取了远程办公、弹性工作时间等措施来保障业务的正常进行。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员工到岗情况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随着复工的推进，专利和知识产权行业业务恢复情况良好。申请、审查、维权等核心业务已基本恢复，线上业务占比有所提升。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运营情况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企业在疫情期间普遍加强了线上业务的运营和推广，通过线上平台为客户提供更加便捷的服务。同时，企业也加强了对员工的培训和关怀，提升员工士气和企业凝聚力。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业务恢复情况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业务恢复和运营情况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专利代理机构复工情况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复工时间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大部分专利代理机构在2月中旬开始陆续复工，但仍有部分机构在3月初才恢复正常工作。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受到疫情影响，许多代理机构采取了线上办公的方式，通过远程会议、电子邮件和即时通讯工具进行沟通。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员工到岗情况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复工初期，部分员工因交通限制、家庭原因等未能及时到岗，但随着疫情得到控制，员工到岗率逐渐提高。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代理机构复工概况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申请业务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随着复工的推进，专利申请业务逐步恢复，但受到疫情影响，部分申请人推迟了申请计划，导致申请量较往年同期有所下降。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审查业务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国家知识产权局在疫情期间采取了线上审查的方式，代理机构也积极配合，通过线上提交申请文件、答复审查意见等，审查业务基本未受影响。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咨询业务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疫情期间，许多企业加大了对知识产权的关注和投入，代理机构的咨询业务量有所增加，主要涉及专利布局、侵权分析等方面。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代理业务恢复情况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人员流动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疫情期间，部分员工选择离职或转行，给代理机构带来了一定的人员流动压力。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市场竞争加剧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随着知识产权行业的不断发展，市场竞争日益激烈，代理机构需要不断提升自身实力和服务质量以应对挑战。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疫情影响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虽然代理机构已经复工，但疫情对业务开展仍有一定影响，如客户拜访、线下会议等受到限制。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面临的挑战和困难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知识产权服务机构复工情况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https://d.book118.com/135332220234011110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2024-09-16T02:19:35.183</cp:lastPrinted>
  <dcterms:created xsi:type="dcterms:W3CDTF">2024-09-15T18:19:35Z</dcterms:created>
  <dcterms:modified xsi:type="dcterms:W3CDTF">2024-09-15T18:19:37Z</dcterms:modified>
</cp:coreProperties>
</file>