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B2AD5-3433-4FE1-9082-F9647A1F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44A23-395B-4901-81DF-B626D0EE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65B4B-DB1C-44F8-8A9B-BD1BDCDF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8986A-AEB6-4B4E-B59E-EF1C10CB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8E98A-74C2-4FA2-81E1-E84D2550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8F955-A2BC-4427-A39B-808FCC6B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C0325-1621-4B43-8DD2-81EB330F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DC49F-4D7B-4A79-B5E1-4FBFE5492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85D6-E4C6-448F-A1BD-9301CE07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4FA9-CCA0-4EBB-A093-B55984F7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E52A4-DDC7-42D0-8341-CB6FF5CD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4102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第二章激光材料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激光材料的物理基础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激光材料的制备技术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激光材料的性能表征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常见激光材料及其特性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激光材料是指能够吸收外部能量，通过受激辐射产生激光的物质。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根据工作物质形态，可分为气体、液体、固体和半导体激光材料。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激光材料的定义与分类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3" r="161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86" r="134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398" r="1339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激光材料的发展历程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1917年，爱因斯坦提出受激辐射理论，为激光的产生奠定了理论基础。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1958年，美国科学家肖洛和汤斯提出利用物质受激辐射产生光的设想。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1960年，美国科学家梅曼成功制造出世界上第一台红宝石激光器。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随后，各种类型的激光材料不断涌现，推动了激光技术的飞速发展。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激光材料的应用领域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科研领域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激光治疗、手术、诊断等。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光谱分析、非线性光学研究等。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工业加工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激光切割、焊接、打孔等。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激光雷达、制导、通信等。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激光唱片、激光打印机、激光测距仪等。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激光材料的物理基础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光在传播过程中表现出波动性，包括干涉、衍射等现象。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光具有波动性质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光在与物质相互作用时表现出粒子性，如光电效应、康普顿散射等。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光具有粒子性质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344" r="273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量子力学认为光既是波动又是粒子，即波粒二象性。这种二象性在激光的产生和传输过程中起着重要作用。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波粒二象性的统一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光的波粒二象性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通过受激辐射过程，使得处于高能级的电子向低能级跃迁并辐射出与入射光相同的光子，形成激光。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激光的产生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激光在介质中传输时，由于介质对光的吸收、散射和折射等作用，使得激光的强度和方向发生变化。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激光具有高亮度、高方向性、高单色性和高相干性等特性，这些特性使得激光在材料加工、通信、医疗等领域具有广泛应用。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激光的特性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122" r="2512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激光的产生与传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激光与物质相互作用时，可以发生反射、折射、吸收和散射等现象。这些现象取决于激光的波长、强度以及物质的性质。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激光与物质的相互作用机制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激光可以改变物质的性质，如改变材料的硬度、颜色、导电性等。此外，激光还可以用于切割、焊接、打孔等加工工艺。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激光对物质的影响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物质对激光的吸收和散射会影响激光的传输和聚焦效果。同时，物质中的杂质和缺陷也会对激光产生散射和吸收作用，降低激光的利用率。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物质对激光的影响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激光与物质的相互作用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激光材料的制备技术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将籽晶浸入熔体中，控制温度使熔体在籽晶上缓慢生长出单晶。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提拉法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将原料放入坩埚中熔化，然后通过控制温度梯度使晶体在坩埚中自下而上生长。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坩埚下降法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在高温高压水溶液中，利用物质溶解度差异使晶体析出。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水热法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晶体生长技术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化学气相沉积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通过化学反应在基片上沉积出所需的薄膜。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溶胶-凝胶法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将原料在溶剂中混合形成溶胶，然后通过热处理等方法使溶胶凝胶化，最后在基片上形成薄膜。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物理气相沉积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利用蒸发、溅射等物理过程将靶材上的物质转移到基片上形成薄膜。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薄膜制备技术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利用高温蒸发、化学气相反应等方法制备纳米材料。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通过溶液中的化学反应或相分离等方法制备纳米材料。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液相法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利用固相反应、球磨等方法制备纳米材料。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固相法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纳米材料制备技术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https://d.book118.com/135334102010011101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2024-09-09T05:56:13.046</cp:lastPrinted>
  <dcterms:created xsi:type="dcterms:W3CDTF">2024-09-08T21:56:13Z</dcterms:created>
  <dcterms:modified xsi:type="dcterms:W3CDTF">2024-09-08T21:56:15Z</dcterms:modified>
</cp:coreProperties>
</file>