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43082-66C9-42EC-B0BD-5DCADC5ED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E2B4E-32CC-40AA-AE69-B792D2163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7E66B-60C6-416A-A6ED-71196F9F9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ED19AD-B0FF-4D8C-AD6F-EA9A60E96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A28F7C-FACD-41CA-8F56-55CAE78FD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08B8A4-465F-4C6D-8D89-E44EA7AB1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8F3ADF-7D09-4BA8-AC1E-89938208C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BE39E-4AA3-4710-9671-BC9F8505E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A3986F-07C7-4BE4-B083-A0810B3D5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F3048-6BE1-4A93-B5B2-20FE82E08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1428E-BE7C-4497-AD60-F465E1973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334313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关节炎膝盖护理方法\n## 1.关节炎膝盖护理的基本概念与重要性\n### 1.1关节炎的定义与分类\n### 1.2膝盖关节炎的常见症状\n### 1.3关节炎膝盖护理的重要性及意义\n## 2.关节炎膝盖护理的基本原则与方法\n### 2.1保持适度运动与关节活动\n### 2.2控制体重与减轻关节负担\n### 2.3合理饮食与营养补充\n## 3.关节炎膝盖护理的具体措施\n### 3.1膝关节保暖与避免寒冷刺激\n### 3.2合理的药物治疗与疼痛管理\n### 3.3物理治疗与康复训练\n## 4.关节炎膝盖护理的日常生活建议\n### 4.1选择合适的鞋子与鞋垫\n### 4.2保持良好的坐姿与站姿\n### 4.3定期检查与及时调整护理计划\n## 5.关节炎膝盖护理的误区与注意事项\n### 5.1常见的关节炎膝盖护理误区\n### 5.2护理过程中的注意事项与禁忌\n### 5.3保持积极心态与良好的生活习惯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关节炎膝盖护理方法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关节炎膝盖护理的基本概念与重要性</a:t>
            </a:r>
            <a:endParaRPr/>
          </a:p>
        </p:txBody>
      </p:sp>
      <p:sp>
        <p:nvSpPr>
          <p:cNvPr id="1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关节炎是一种关节疾病，表现为关节疼痛、肿胀、僵硬等症状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关节炎可以分为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骨关节炎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风湿性关节炎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痛风性关节炎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等多种类型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骨关节炎主要影响关节软骨和骨骼，常见于中老年人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风湿性关节炎是一种自身免疫性疾病，表现为关节炎症和疼痛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痛风性关节炎是由于尿酸代谢紊乱导致的关节疼痛和炎症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关节炎的发病原因多种多样，包括遗传、年龄、性别、生活方式等因素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遗传因素：家族史中有关节炎患者的人更容易患病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年龄因素：随着年龄的增长，关节磨损和退行性改变增加，容易导致关节炎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性别因素：女性更容易患上关节炎，尤其是骨关节炎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生活方式因素：长期保持不良姿势、缺乏运动、饮食不均衡等不良生活习惯会增加关节炎的风险</a:t>
            </a:r>
            <a:endParaRPr/>
          </a:p>
        </p:txBody>
      </p:sp>
      <p:sp>
        <p:nvSpPr>
          <p:cNvPr id="1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关节炎的定义与分类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0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61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膝盖关节炎的常见症状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2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膝盖关节炎的主要症状包括膝盖疼痛、肿胀、僵硬和活动受限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疼痛：膝盖关节炎患者常常感到膝盖疼痛，尤其是在活动后加重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肿胀：膝盖关节炎会导致关节肿胀，关节腔内可能积聚液体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僵硬：患者在早晨起床或长时间不活动后，膝盖僵硬，活动受限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活动受限：膝盖关节炎患者的关节活动范围受限，可能影响日常生活和工作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膝盖关节炎的疼痛和不适可能随着天气变化、活动量增加等因素而加重</a:t>
            </a:r>
            <a:endParaRPr/>
          </a:p>
        </p:txBody>
      </p:sp>
      <p:cxnSp>
        <p:nvCxnSpPr>
          <p:cNvPr id="163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关节炎膝盖护理的重要性及意义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7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关节炎膝盖护理对于缓解症状、延缓病情进展、提高生活质量具有重要意义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通过有效的护理措施，可以减轻关节疼痛和肿胀，提高关节活动范围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合理的护理计划有助于延缓关节炎的病情进展，减少关节畸形和功能障碍的发生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通过护理提高生活质量，减轻患者的心理负担，增强自信心</a:t>
            </a:r>
            <a:endParaRPr/>
          </a:p>
        </p:txBody>
      </p:sp>
      <p:cxnSp>
        <p:nvCxnSpPr>
          <p:cNvPr id="168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关节炎膝盖护理的基本原则与方法</a:t>
            </a:r>
            <a:endParaRPr/>
          </a:p>
        </p:txBody>
      </p:sp>
      <p:sp>
        <p:nvSpPr>
          <p:cNvPr id="17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7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7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适度运动有助于增强关节周围肌肉的力量，改善关节活动范围</a:t>
                </a:r>
                <a:endParaRPr/>
              </a:p>
            </p:txBody>
          </p:sp>
          <p:sp>
            <p:nvSpPr>
              <p:cNvPr id="18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建议进行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低冲击性运动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，如散步、游泳、瑜伽等，以减少对关节的冲击和压力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运动中可以使用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等保护装置，以减少关节受力</a:t>
                </a:r>
                <a:endParaRPr/>
              </a:p>
            </p:txBody>
          </p:sp>
        </p:grpSp>
        <p:grpSp>
          <p:nvGrpSpPr>
            <p:cNvPr id="18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关节活动有助于改善关节僵硬和疼痛，促进关节功能恢复</a:t>
                </a:r>
                <a:endParaRPr/>
              </a:p>
            </p:txBody>
          </p:sp>
          <p:sp>
            <p:nvSpPr>
              <p:cNvPr id="18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关节伸展运动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，如直腿抬高、屈膝伸展等，以增加关节活动范围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关节活动应在医生或物理治疗师的指导下进行，避免过度活动导致关节损伤</a:t>
                </a:r>
                <a:endParaRPr/>
              </a:p>
            </p:txBody>
          </p:sp>
          <p:sp>
            <p:nvSpPr>
              <p:cNvPr id="18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保持适度运动与关节活动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9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控制体重有助于减轻关节负担，降低关节炎的发病风险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建议通过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健康饮食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有氧运动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来控制体重，避免肥胖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均衡的饮食和适量的运动有助于维持关节健康，预防关节炎</a:t>
                </a:r>
                <a:endParaRPr/>
              </a:p>
            </p:txBody>
          </p:sp>
        </p:grpSp>
        <p:grpSp>
          <p:nvGrpSpPr>
            <p:cNvPr id="19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减轻关节负担对于已经患上关节炎的患者来说，有助于缓解症状和延缓病情进展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关节减负装置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，如手杖、拐杖等，来减轻关节负担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在日常活动中，应注意避免长时间站立、行走等活动，以减轻关节压力</a:t>
                </a:r>
                <a:endParaRPr/>
              </a:p>
            </p:txBody>
          </p: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控制体重与减轻关节负担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0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0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建议摄入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富含抗氧化剂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抗炎食物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，如深色蔬菜、水果、坚果等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避免摄入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高热量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高脂肪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的食物，以减轻关节负担</a:t>
                </a:r>
                <a:endParaRPr/>
              </a:p>
            </p:txBody>
          </p:sp>
          <p:sp>
            <p:nvSpPr>
              <p:cNvPr id="20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合理饮食对于关节炎患者来说，有助于减轻症状、延缓病情进展</a:t>
                </a:r>
                <a:endParaRPr/>
              </a:p>
            </p:txBody>
          </p:sp>
          <p:sp>
            <p:nvSpPr>
              <p:cNvPr id="20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0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可以补充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关节软骨保护剂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，如葡萄糖胺、软骨素等，以保护关节软骨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可以补充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维生素D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，以增强骨骼健康，预防骨折等并发症</a:t>
                </a:r>
                <a:endParaRPr/>
              </a:p>
            </p:txBody>
          </p:sp>
          <p:sp>
            <p:nvSpPr>
              <p:cNvPr id="20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营养补充有助于改善关节营养状况，促进关节功能恢复</a:t>
                </a:r>
                <a:endParaRPr/>
              </a:p>
            </p:txBody>
          </p:sp>
          <p:sp>
            <p:nvSpPr>
              <p:cNvPr id="20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合理饮食与营养补充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关节炎膝盖护理的具体措施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膝关节保暖有助于缓解关节疼痛和僵硬，提高关节舒适度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在寒冷季节，可以佩戴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保暖袜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，以保持膝关节温暖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在空调或风扇环境下，可以使用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毯子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，避免膝关节受凉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避免寒冷刺激对于已经患上关节炎的患者来说，有助于减轻症状和延缓病情进展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尽量避免在寒冷环境下长时间暴露，如游泳、洗澡等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在寒冷天气出行时，要注意保暖，避免关节受凉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膝关节保暖与避免寒冷刺激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https://d.book118.com/135334313114011111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关节炎膝盖护理方法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2024-09-17T01:16:47.479</cp:lastPrinted>
  <dcterms:created xsi:type="dcterms:W3CDTF">2024-09-16T17:16:47Z</dcterms:created>
  <dcterms:modified xsi:type="dcterms:W3CDTF">2024-09-16T17:16:49Z</dcterms:modified>
</cp:coreProperties>
</file>