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A65A7D-11B3-47F1-8167-6F0D4CA55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00E089-A32F-42BF-8EDA-34FD1985C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5E5E29-A260-4E0B-A054-AFF50D03E8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8CE79A-01A1-4998-BDB5-893CB298C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DDBBDE-0496-4E7D-B6E5-75213529A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5C5458-BE27-40DD-9241-1BDCD31DA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7D042B-FF06-4CBA-842C-3FCD9AE86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29180C-EFAC-4AB7-A4D7-D0847065F3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C88632-06E3-4726-B23A-05DD91B28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076C76-1A2C-4E39-B421-C62952D9EF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146B0F-0DAD-4E29-A566-7624BC4200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340111134011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团队管理与协作能力提升培训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团队角色与职责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协作能力提升策略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冲突处理与解决技巧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目标设定与实现方法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激励团队成员方法探讨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由两个或两个以上具备互补技能与知识，共同承担目标责任并相互协作的成员组成的集合体。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共同的目标、相互依赖、分工协作、共同承担责任。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通过合理的任务分配和协作，提高团队整体工作效率。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提升工作效率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促进成员成长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增强团队凝聚力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鼓励团队成员相互学习、共同进步，提升个人技能和知识水平。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强化团队成员之间的信任和合作，形成积极向上的团队氛围。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05" r="230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优秀团队特征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团队成员对共同目标有清晰的认识和追求。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团队成员之间保持畅通的信息交流，及时解决问题。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团队成员能够相互配合，协同完成任务。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团队成员对团队目标和任务具有强烈的责任感和使命感。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明确的目标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良好的沟通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有效的协作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强烈的责任感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团队角色与职责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领导者需明确团队目标，确保团队成员对目标有清晰的认识，并激发团队成员的积极性和创造力。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确立团队目标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领导者应制定详细的计划和策略，确保团队资源的合理分配和高效利用，以实现团队目标。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制定计划与策略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5908" r="59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领导者需对团队成员的工作进行监督和指导，确保工作质量和进度符合预期，并及时给予反馈和建议。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监督与指导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领导者角色与职责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团队成员需按照计划和分工，积极执行各项任务，确保工作质量和进度。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00" r="146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0" b="12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执行任务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团队成员应积极与其他成员沟通交流，分享信息和资源，共同解决问题和完成任务。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沟通与协作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团队成员应自我管理，不断提升个人能力和素质，为团队目标的实现做出贡献。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自我管理与提升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成员角色与职责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698" b="6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57" b="255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有效沟通在团队管理中的应用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建立良好的沟通机制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团队应建立有效的沟通机制，包括定期会议、工作汇报、信息共享等，确保团队成员之间的信息交流畅通。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倾听与理解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团队成员应学会倾听和理解他人的观点和意见，尊重差异，避免误解和冲突。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清晰表达与反馈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团队成员应清晰表达自己的观点和想法，并及时给予他人反馈和建议，促进团队工作的改进和提升。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协作能力提升策略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尊重他人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尊重每个人的观点、意见和贡献，营造包容、开放的氛围。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诚信为本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团队成员之间应相互信任，遵守承诺，坦诚相待。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共享信息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保持信息透明，及时分享重要信息和资源，以便团队成员做出明智的决策。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0125" r="201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3833" r="3833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建立信任关系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在沟通之前，明确沟通的目的和预期结果，以便更好地传达信息。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明确沟通目标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111" r="14111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积极倾听他人的观点和需求，努力理解对方的立场和感受。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用简洁明了的语言表达自己的观点和需求，避免使用模糊或晦涩的词汇。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促进有效沟通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跨领域合作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促进不同领域、不同背景的团队成员之间的合作，激发创新的火花。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提供创新支持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为团队成员提供必要的资源和支持，以便他们能够将创新想法付诸实践。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鼓励尝试新事物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鼓励团队成员勇于尝试新方法、新思路，不怕失败，从失败中汲取教训。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激发创新思维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冲突处理与解决技巧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https://d.book118.com/135340111134011033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2024-08-28T12:50:36.382</cp:lastPrinted>
  <dcterms:created xsi:type="dcterms:W3CDTF">2024-08-28T04:50:36Z</dcterms:created>
  <dcterms:modified xsi:type="dcterms:W3CDTF">2024-08-28T04:50:38Z</dcterms:modified>
</cp:coreProperties>
</file>