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865B0-324D-4229-8D47-4E7C8560E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A7227-2BF9-40A2-9F1B-F5D754213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95001-7ED6-47EB-B4EA-723F4BC6E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5D91AD-5474-4E01-A447-07C8F62E0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4AE325-3A3C-46D8-8F63-BD382EB3F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0AFBDA-B27D-4B6D-8188-A0C79879C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E9FB4F-E4D5-4FF0-BE2E-E5A1A8F80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CB8B0A-65BE-45D7-BF70-0304DA9F2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804612-6988-4ED9-AA45-D4F0E714B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75F03-A266-455C-BDAB-993A39F6D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173E6-D814-4D59-8BAF-27D1B1AF9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4113024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珠宝销售培训计划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珠宝基础知识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销售技巧与能力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服务态度与职业素养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实战演练与案例分析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培训评估与反馈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珠宝基础知识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珠宝种类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介绍钻石的特性、分类、品质标准和价值评估等。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介绍红宝石、蓝宝石、绿松石等彩色宝石的特点、产地和价值评估等。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介绍翡翠的产地、品质标准、鉴别方法和价值评估等。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介绍珍珠的分类、品质标准和鉴别方法等。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钻石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彩色宝石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翡翠玉石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珍珠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介绍珠宝鉴定常用的工具，如放大镜、折射仪、比重计等。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鉴定工具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鉴定方法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鉴定证书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介绍珠宝鉴定的基本步骤和方法，如观察、测试和比较等。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介绍珠宝鉴定证书的种类、内容和真伪辨别等。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珠宝鉴定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介绍珠宝日常保养的基本知识和方法，如避免碰撞、定期清洁和妥善存放等。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708" b="11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日常保养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介绍珠宝专业保养的步骤和方法，如抛光、翻新和维修等。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专业保养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介绍珠宝保险的种类和防盗的基本知识，提高员工安全意识。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保险与防盗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珠宝保养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销售技巧与能力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有效倾听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在与客户交流时，要全神贯注地倾听客户的需求和意见，理解客户的真实想法。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表达清晰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用简洁明了的语言向客户介绍产品，避免使用过于专业或复杂的词汇。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热情友好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保持微笑和友善的态度，让客户感受到热情和尊重。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了解珠宝的材质、工艺、价值等方面的知识，以便更好地向客户展示产品的特点和优势。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熟悉产品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根据客户需求，重点突出产品的卖点，吸引客户的注意力。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突出卖点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根据客户的风格和喜好，提供适合的搭配建议，增加产品的附加值。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提供搭配建议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产品展示技巧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深入了解客户的购买需求和偏好，提供个性化的服务。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通过专业知识和诚信服务，赢得客户的信任和好感。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定期回访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在销售后定期回访客户，了解产品使用情况和客户满意度，提供必要的售后服务。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服务态度与职业素养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https://d.book118.com/135341130242011104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2024-09-14T15:25:56.914</cp:lastPrinted>
  <dcterms:created xsi:type="dcterms:W3CDTF">2024-09-14T07:25:56Z</dcterms:created>
  <dcterms:modified xsi:type="dcterms:W3CDTF">2024-09-14T07:25:59Z</dcterms:modified>
</cp:coreProperties>
</file>